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88" r:id="rId3"/>
    <p:sldId id="287" r:id="rId4"/>
    <p:sldId id="289" r:id="rId5"/>
    <p:sldId id="290" r:id="rId6"/>
    <p:sldId id="291" r:id="rId7"/>
    <p:sldId id="292" r:id="rId8"/>
    <p:sldId id="294" r:id="rId9"/>
    <p:sldId id="262" r:id="rId10"/>
    <p:sldId id="295" r:id="rId11"/>
    <p:sldId id="286" r:id="rId12"/>
    <p:sldId id="280" r:id="rId13"/>
    <p:sldId id="282" r:id="rId14"/>
    <p:sldId id="264" r:id="rId15"/>
    <p:sldId id="278" r:id="rId16"/>
    <p:sldId id="297" r:id="rId17"/>
    <p:sldId id="296" r:id="rId18"/>
    <p:sldId id="281" r:id="rId19"/>
    <p:sldId id="285" r:id="rId20"/>
    <p:sldId id="293" r:id="rId21"/>
    <p:sldId id="29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77" y="41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F2F53-5CCB-4032-A355-0F2611B580A7}" type="doc">
      <dgm:prSet loTypeId="urn:microsoft.com/office/officeart/2005/8/layout/hList1" loCatId="Inbox" qsTypeId="urn:microsoft.com/office/officeart/2005/8/quickstyle/simple1" qsCatId="simple" csTypeId="urn:microsoft.com/office/officeart/2005/8/colors/colorful2" csCatId="colorful"/>
      <dgm:spPr/>
      <dgm:t>
        <a:bodyPr/>
        <a:lstStyle/>
        <a:p>
          <a:endParaRPr lang="en-US"/>
        </a:p>
      </dgm:t>
    </dgm:pt>
    <dgm:pt modelId="{06F1DC8C-CEC7-4DD1-A831-10AC26BC3491}">
      <dgm:prSet/>
      <dgm:spPr/>
      <dgm:t>
        <a:bodyPr/>
        <a:lstStyle/>
        <a:p>
          <a:r>
            <a:rPr lang="en-CA"/>
            <a:t>Short term</a:t>
          </a:r>
          <a:endParaRPr lang="en-US"/>
        </a:p>
      </dgm:t>
    </dgm:pt>
    <dgm:pt modelId="{24941172-7B3E-457C-B9A0-14947EB55114}" type="parTrans" cxnId="{A740A8B5-B95D-452E-B90E-BEEB67B6C572}">
      <dgm:prSet/>
      <dgm:spPr/>
      <dgm:t>
        <a:bodyPr/>
        <a:lstStyle/>
        <a:p>
          <a:endParaRPr lang="en-US"/>
        </a:p>
      </dgm:t>
    </dgm:pt>
    <dgm:pt modelId="{4CAB5A88-A884-4AF3-A151-09C65A34A9ED}" type="sibTrans" cxnId="{A740A8B5-B95D-452E-B90E-BEEB67B6C572}">
      <dgm:prSet/>
      <dgm:spPr/>
      <dgm:t>
        <a:bodyPr/>
        <a:lstStyle/>
        <a:p>
          <a:endParaRPr lang="en-US"/>
        </a:p>
      </dgm:t>
    </dgm:pt>
    <dgm:pt modelId="{72E69744-E568-4067-8217-471763AAAAC1}">
      <dgm:prSet/>
      <dgm:spPr/>
      <dgm:t>
        <a:bodyPr/>
        <a:lstStyle/>
        <a:p>
          <a:r>
            <a:rPr lang="en-CA"/>
            <a:t>Long term</a:t>
          </a:r>
          <a:endParaRPr lang="en-US"/>
        </a:p>
      </dgm:t>
    </dgm:pt>
    <dgm:pt modelId="{0E87EDA1-0C43-4472-91B9-ACE73F7382E1}" type="parTrans" cxnId="{C906A5C5-115E-4CBB-8AA5-4F8ADB9145B4}">
      <dgm:prSet/>
      <dgm:spPr/>
      <dgm:t>
        <a:bodyPr/>
        <a:lstStyle/>
        <a:p>
          <a:endParaRPr lang="en-US"/>
        </a:p>
      </dgm:t>
    </dgm:pt>
    <dgm:pt modelId="{AFCA4B05-FF20-4B92-A9AE-A3CBAD2CF921}" type="sibTrans" cxnId="{C906A5C5-115E-4CBB-8AA5-4F8ADB9145B4}">
      <dgm:prSet/>
      <dgm:spPr/>
      <dgm:t>
        <a:bodyPr/>
        <a:lstStyle/>
        <a:p>
          <a:endParaRPr lang="en-US"/>
        </a:p>
      </dgm:t>
    </dgm:pt>
    <dgm:pt modelId="{7AA5EF46-5419-4E5D-8A44-385BD2CAC9EA}">
      <dgm:prSet/>
      <dgm:spPr/>
      <dgm:t>
        <a:bodyPr/>
        <a:lstStyle/>
        <a:p>
          <a:r>
            <a:rPr lang="en-CA"/>
            <a:t>Being prepared for the unexpected</a:t>
          </a:r>
          <a:endParaRPr lang="en-US"/>
        </a:p>
      </dgm:t>
    </dgm:pt>
    <dgm:pt modelId="{69A30457-864D-44D5-AE6A-5129190BB9E0}" type="parTrans" cxnId="{10D11701-4BEE-4639-A208-36C6B8BFB5DC}">
      <dgm:prSet/>
      <dgm:spPr/>
      <dgm:t>
        <a:bodyPr/>
        <a:lstStyle/>
        <a:p>
          <a:endParaRPr lang="en-US"/>
        </a:p>
      </dgm:t>
    </dgm:pt>
    <dgm:pt modelId="{FEA61557-8679-4AD0-B330-38B131759C1E}" type="sibTrans" cxnId="{10D11701-4BEE-4639-A208-36C6B8BFB5DC}">
      <dgm:prSet/>
      <dgm:spPr/>
      <dgm:t>
        <a:bodyPr/>
        <a:lstStyle/>
        <a:p>
          <a:endParaRPr lang="en-US"/>
        </a:p>
      </dgm:t>
    </dgm:pt>
    <dgm:pt modelId="{B060917F-3D7B-4861-9E1A-3B1330EC1F4B}">
      <dgm:prSet/>
      <dgm:spPr/>
      <dgm:t>
        <a:bodyPr/>
        <a:lstStyle/>
        <a:p>
          <a:r>
            <a:rPr lang="en-CA"/>
            <a:t>How best to prepare to leave the roadway open for a choice in paths…</a:t>
          </a:r>
          <a:endParaRPr lang="en-US"/>
        </a:p>
      </dgm:t>
    </dgm:pt>
    <dgm:pt modelId="{0442FD27-2868-4D2C-AE76-B2C9014FD620}" type="parTrans" cxnId="{0E7E4D85-88D1-41CC-8724-5C2533763E69}">
      <dgm:prSet/>
      <dgm:spPr/>
      <dgm:t>
        <a:bodyPr/>
        <a:lstStyle/>
        <a:p>
          <a:endParaRPr lang="en-US"/>
        </a:p>
      </dgm:t>
    </dgm:pt>
    <dgm:pt modelId="{6589D9C3-5A13-47C9-8CF9-8231C9738BA9}" type="sibTrans" cxnId="{0E7E4D85-88D1-41CC-8724-5C2533763E69}">
      <dgm:prSet/>
      <dgm:spPr/>
      <dgm:t>
        <a:bodyPr/>
        <a:lstStyle/>
        <a:p>
          <a:endParaRPr lang="en-US"/>
        </a:p>
      </dgm:t>
    </dgm:pt>
    <dgm:pt modelId="{BF21B157-8B5D-448E-ADC8-BF53F424A83B}">
      <dgm:prSet/>
      <dgm:spPr/>
      <dgm:t>
        <a:bodyPr/>
        <a:lstStyle/>
        <a:p>
          <a:r>
            <a:rPr lang="en-CA"/>
            <a:t>How to achieve the best experience no matter your goals</a:t>
          </a:r>
          <a:endParaRPr lang="en-US"/>
        </a:p>
      </dgm:t>
    </dgm:pt>
    <dgm:pt modelId="{EA340DBF-EBBC-40DA-AC9A-B63AFA729EB3}" type="parTrans" cxnId="{54C8E368-1D4B-4431-A110-D481CA47C636}">
      <dgm:prSet/>
      <dgm:spPr/>
      <dgm:t>
        <a:bodyPr/>
        <a:lstStyle/>
        <a:p>
          <a:endParaRPr lang="en-US"/>
        </a:p>
      </dgm:t>
    </dgm:pt>
    <dgm:pt modelId="{43FAE745-28BB-4BBA-B680-E624E6F2B4E1}" type="sibTrans" cxnId="{54C8E368-1D4B-4431-A110-D481CA47C636}">
      <dgm:prSet/>
      <dgm:spPr/>
      <dgm:t>
        <a:bodyPr/>
        <a:lstStyle/>
        <a:p>
          <a:endParaRPr lang="en-US"/>
        </a:p>
      </dgm:t>
    </dgm:pt>
    <dgm:pt modelId="{E5B3E484-7FC1-482E-9BA1-F5D043859B92}" type="pres">
      <dgm:prSet presAssocID="{8E4F2F53-5CCB-4032-A355-0F2611B580A7}" presName="Name0" presStyleCnt="0">
        <dgm:presLayoutVars>
          <dgm:dir/>
          <dgm:animLvl val="lvl"/>
          <dgm:resizeHandles val="exact"/>
        </dgm:presLayoutVars>
      </dgm:prSet>
      <dgm:spPr/>
    </dgm:pt>
    <dgm:pt modelId="{25DB4342-BF39-4F4F-AFB4-23E6720FAD56}" type="pres">
      <dgm:prSet presAssocID="{06F1DC8C-CEC7-4DD1-A831-10AC26BC3491}" presName="composite" presStyleCnt="0"/>
      <dgm:spPr/>
    </dgm:pt>
    <dgm:pt modelId="{DDA58DB8-57EC-42D6-ACAA-0D65F673C8F1}" type="pres">
      <dgm:prSet presAssocID="{06F1DC8C-CEC7-4DD1-A831-10AC26BC3491}" presName="parTx" presStyleLbl="alignNode1" presStyleIdx="0" presStyleCnt="4">
        <dgm:presLayoutVars>
          <dgm:chMax val="0"/>
          <dgm:chPref val="0"/>
          <dgm:bulletEnabled val="1"/>
        </dgm:presLayoutVars>
      </dgm:prSet>
      <dgm:spPr/>
    </dgm:pt>
    <dgm:pt modelId="{D417353E-6D47-4D9B-AFB4-FC7DD854D9AB}" type="pres">
      <dgm:prSet presAssocID="{06F1DC8C-CEC7-4DD1-A831-10AC26BC3491}" presName="desTx" presStyleLbl="alignAccFollowNode1" presStyleIdx="0" presStyleCnt="4">
        <dgm:presLayoutVars>
          <dgm:bulletEnabled val="1"/>
        </dgm:presLayoutVars>
      </dgm:prSet>
      <dgm:spPr/>
    </dgm:pt>
    <dgm:pt modelId="{4BB8CC5F-F9F5-4833-B7D7-A8644C52F5C0}" type="pres">
      <dgm:prSet presAssocID="{4CAB5A88-A884-4AF3-A151-09C65A34A9ED}" presName="space" presStyleCnt="0"/>
      <dgm:spPr/>
    </dgm:pt>
    <dgm:pt modelId="{A40BE25A-0EEA-4BE4-BB10-ED9B930741A8}" type="pres">
      <dgm:prSet presAssocID="{72E69744-E568-4067-8217-471763AAAAC1}" presName="composite" presStyleCnt="0"/>
      <dgm:spPr/>
    </dgm:pt>
    <dgm:pt modelId="{D8F12A41-42BE-453B-8574-B3295C2F5685}" type="pres">
      <dgm:prSet presAssocID="{72E69744-E568-4067-8217-471763AAAAC1}" presName="parTx" presStyleLbl="alignNode1" presStyleIdx="1" presStyleCnt="4">
        <dgm:presLayoutVars>
          <dgm:chMax val="0"/>
          <dgm:chPref val="0"/>
          <dgm:bulletEnabled val="1"/>
        </dgm:presLayoutVars>
      </dgm:prSet>
      <dgm:spPr/>
    </dgm:pt>
    <dgm:pt modelId="{6B49E253-6062-4B84-952E-78A8CFF09E3C}" type="pres">
      <dgm:prSet presAssocID="{72E69744-E568-4067-8217-471763AAAAC1}" presName="desTx" presStyleLbl="alignAccFollowNode1" presStyleIdx="1" presStyleCnt="4">
        <dgm:presLayoutVars>
          <dgm:bulletEnabled val="1"/>
        </dgm:presLayoutVars>
      </dgm:prSet>
      <dgm:spPr/>
    </dgm:pt>
    <dgm:pt modelId="{5D8C2638-61A9-48D3-87D6-26EEEE3EC0C9}" type="pres">
      <dgm:prSet presAssocID="{AFCA4B05-FF20-4B92-A9AE-A3CBAD2CF921}" presName="space" presStyleCnt="0"/>
      <dgm:spPr/>
    </dgm:pt>
    <dgm:pt modelId="{E9B30368-7C67-4270-AEE8-242BAA26D5EE}" type="pres">
      <dgm:prSet presAssocID="{7AA5EF46-5419-4E5D-8A44-385BD2CAC9EA}" presName="composite" presStyleCnt="0"/>
      <dgm:spPr/>
    </dgm:pt>
    <dgm:pt modelId="{757E0AC3-38A4-4432-88E4-553B9FD265D6}" type="pres">
      <dgm:prSet presAssocID="{7AA5EF46-5419-4E5D-8A44-385BD2CAC9EA}" presName="parTx" presStyleLbl="alignNode1" presStyleIdx="2" presStyleCnt="4">
        <dgm:presLayoutVars>
          <dgm:chMax val="0"/>
          <dgm:chPref val="0"/>
          <dgm:bulletEnabled val="1"/>
        </dgm:presLayoutVars>
      </dgm:prSet>
      <dgm:spPr/>
    </dgm:pt>
    <dgm:pt modelId="{A9243045-5014-4C60-8B77-8E8F6A346F42}" type="pres">
      <dgm:prSet presAssocID="{7AA5EF46-5419-4E5D-8A44-385BD2CAC9EA}" presName="desTx" presStyleLbl="alignAccFollowNode1" presStyleIdx="2" presStyleCnt="4">
        <dgm:presLayoutVars>
          <dgm:bulletEnabled val="1"/>
        </dgm:presLayoutVars>
      </dgm:prSet>
      <dgm:spPr/>
    </dgm:pt>
    <dgm:pt modelId="{1DD50521-9B9D-40F3-B093-388636A513DD}" type="pres">
      <dgm:prSet presAssocID="{FEA61557-8679-4AD0-B330-38B131759C1E}" presName="space" presStyleCnt="0"/>
      <dgm:spPr/>
    </dgm:pt>
    <dgm:pt modelId="{5B6AE18F-0AB6-4348-8382-08C7B5825DA4}" type="pres">
      <dgm:prSet presAssocID="{BF21B157-8B5D-448E-ADC8-BF53F424A83B}" presName="composite" presStyleCnt="0"/>
      <dgm:spPr/>
    </dgm:pt>
    <dgm:pt modelId="{A653004D-CA66-4EE4-AF24-D89B0C94F1B8}" type="pres">
      <dgm:prSet presAssocID="{BF21B157-8B5D-448E-ADC8-BF53F424A83B}" presName="parTx" presStyleLbl="alignNode1" presStyleIdx="3" presStyleCnt="4">
        <dgm:presLayoutVars>
          <dgm:chMax val="0"/>
          <dgm:chPref val="0"/>
          <dgm:bulletEnabled val="1"/>
        </dgm:presLayoutVars>
      </dgm:prSet>
      <dgm:spPr/>
    </dgm:pt>
    <dgm:pt modelId="{8A095745-045A-42CD-9287-B0BBA5999C35}" type="pres">
      <dgm:prSet presAssocID="{BF21B157-8B5D-448E-ADC8-BF53F424A83B}" presName="desTx" presStyleLbl="alignAccFollowNode1" presStyleIdx="3" presStyleCnt="4">
        <dgm:presLayoutVars>
          <dgm:bulletEnabled val="1"/>
        </dgm:presLayoutVars>
      </dgm:prSet>
      <dgm:spPr/>
    </dgm:pt>
  </dgm:ptLst>
  <dgm:cxnLst>
    <dgm:cxn modelId="{10D11701-4BEE-4639-A208-36C6B8BFB5DC}" srcId="{8E4F2F53-5CCB-4032-A355-0F2611B580A7}" destId="{7AA5EF46-5419-4E5D-8A44-385BD2CAC9EA}" srcOrd="2" destOrd="0" parTransId="{69A30457-864D-44D5-AE6A-5129190BB9E0}" sibTransId="{FEA61557-8679-4AD0-B330-38B131759C1E}"/>
    <dgm:cxn modelId="{DBAA8614-B4A4-4DC9-8CE6-19CECC1EB8D4}" type="presOf" srcId="{7AA5EF46-5419-4E5D-8A44-385BD2CAC9EA}" destId="{757E0AC3-38A4-4432-88E4-553B9FD265D6}" srcOrd="0" destOrd="0" presId="urn:microsoft.com/office/officeart/2005/8/layout/hList1"/>
    <dgm:cxn modelId="{E59FFA24-48B7-4A03-A833-86F66B7CAE11}" type="presOf" srcId="{8E4F2F53-5CCB-4032-A355-0F2611B580A7}" destId="{E5B3E484-7FC1-482E-9BA1-F5D043859B92}" srcOrd="0" destOrd="0" presId="urn:microsoft.com/office/officeart/2005/8/layout/hList1"/>
    <dgm:cxn modelId="{4EFC6E3C-A591-4A13-93D6-381955007FB9}" type="presOf" srcId="{B060917F-3D7B-4861-9E1A-3B1330EC1F4B}" destId="{A9243045-5014-4C60-8B77-8E8F6A346F42}" srcOrd="0" destOrd="0" presId="urn:microsoft.com/office/officeart/2005/8/layout/hList1"/>
    <dgm:cxn modelId="{038FBC41-14A0-49EC-B2EE-9E93FD606A1F}" type="presOf" srcId="{72E69744-E568-4067-8217-471763AAAAC1}" destId="{D8F12A41-42BE-453B-8574-B3295C2F5685}" srcOrd="0" destOrd="0" presId="urn:microsoft.com/office/officeart/2005/8/layout/hList1"/>
    <dgm:cxn modelId="{54C8E368-1D4B-4431-A110-D481CA47C636}" srcId="{8E4F2F53-5CCB-4032-A355-0F2611B580A7}" destId="{BF21B157-8B5D-448E-ADC8-BF53F424A83B}" srcOrd="3" destOrd="0" parTransId="{EA340DBF-EBBC-40DA-AC9A-B63AFA729EB3}" sibTransId="{43FAE745-28BB-4BBA-B680-E624E6F2B4E1}"/>
    <dgm:cxn modelId="{99D8A858-7D38-4CA6-AF1A-44AE936E7620}" type="presOf" srcId="{BF21B157-8B5D-448E-ADC8-BF53F424A83B}" destId="{A653004D-CA66-4EE4-AF24-D89B0C94F1B8}" srcOrd="0" destOrd="0" presId="urn:microsoft.com/office/officeart/2005/8/layout/hList1"/>
    <dgm:cxn modelId="{0E7E4D85-88D1-41CC-8724-5C2533763E69}" srcId="{7AA5EF46-5419-4E5D-8A44-385BD2CAC9EA}" destId="{B060917F-3D7B-4861-9E1A-3B1330EC1F4B}" srcOrd="0" destOrd="0" parTransId="{0442FD27-2868-4D2C-AE76-B2C9014FD620}" sibTransId="{6589D9C3-5A13-47C9-8CF9-8231C9738BA9}"/>
    <dgm:cxn modelId="{A740A8B5-B95D-452E-B90E-BEEB67B6C572}" srcId="{8E4F2F53-5CCB-4032-A355-0F2611B580A7}" destId="{06F1DC8C-CEC7-4DD1-A831-10AC26BC3491}" srcOrd="0" destOrd="0" parTransId="{24941172-7B3E-457C-B9A0-14947EB55114}" sibTransId="{4CAB5A88-A884-4AF3-A151-09C65A34A9ED}"/>
    <dgm:cxn modelId="{72DF7AB8-03E7-4DA6-9319-CE6BC980C9BA}" type="presOf" srcId="{06F1DC8C-CEC7-4DD1-A831-10AC26BC3491}" destId="{DDA58DB8-57EC-42D6-ACAA-0D65F673C8F1}" srcOrd="0" destOrd="0" presId="urn:microsoft.com/office/officeart/2005/8/layout/hList1"/>
    <dgm:cxn modelId="{C906A5C5-115E-4CBB-8AA5-4F8ADB9145B4}" srcId="{8E4F2F53-5CCB-4032-A355-0F2611B580A7}" destId="{72E69744-E568-4067-8217-471763AAAAC1}" srcOrd="1" destOrd="0" parTransId="{0E87EDA1-0C43-4472-91B9-ACE73F7382E1}" sibTransId="{AFCA4B05-FF20-4B92-A9AE-A3CBAD2CF921}"/>
    <dgm:cxn modelId="{F72E99E2-96AE-4C5C-8A77-45690D98F3D7}" type="presParOf" srcId="{E5B3E484-7FC1-482E-9BA1-F5D043859B92}" destId="{25DB4342-BF39-4F4F-AFB4-23E6720FAD56}" srcOrd="0" destOrd="0" presId="urn:microsoft.com/office/officeart/2005/8/layout/hList1"/>
    <dgm:cxn modelId="{480924C5-80C1-480F-8191-5FB75A62D06F}" type="presParOf" srcId="{25DB4342-BF39-4F4F-AFB4-23E6720FAD56}" destId="{DDA58DB8-57EC-42D6-ACAA-0D65F673C8F1}" srcOrd="0" destOrd="0" presId="urn:microsoft.com/office/officeart/2005/8/layout/hList1"/>
    <dgm:cxn modelId="{81295709-0E56-4B6C-B316-A54B5BD91272}" type="presParOf" srcId="{25DB4342-BF39-4F4F-AFB4-23E6720FAD56}" destId="{D417353E-6D47-4D9B-AFB4-FC7DD854D9AB}" srcOrd="1" destOrd="0" presId="urn:microsoft.com/office/officeart/2005/8/layout/hList1"/>
    <dgm:cxn modelId="{2D1B9A11-AE8A-46AF-B987-6A743DA65041}" type="presParOf" srcId="{E5B3E484-7FC1-482E-9BA1-F5D043859B92}" destId="{4BB8CC5F-F9F5-4833-B7D7-A8644C52F5C0}" srcOrd="1" destOrd="0" presId="urn:microsoft.com/office/officeart/2005/8/layout/hList1"/>
    <dgm:cxn modelId="{47CBBE3F-C464-4B53-9C7B-5014FE159B27}" type="presParOf" srcId="{E5B3E484-7FC1-482E-9BA1-F5D043859B92}" destId="{A40BE25A-0EEA-4BE4-BB10-ED9B930741A8}" srcOrd="2" destOrd="0" presId="urn:microsoft.com/office/officeart/2005/8/layout/hList1"/>
    <dgm:cxn modelId="{11BB6D44-2175-4FA8-BE78-8A0919D04603}" type="presParOf" srcId="{A40BE25A-0EEA-4BE4-BB10-ED9B930741A8}" destId="{D8F12A41-42BE-453B-8574-B3295C2F5685}" srcOrd="0" destOrd="0" presId="urn:microsoft.com/office/officeart/2005/8/layout/hList1"/>
    <dgm:cxn modelId="{06FA916D-312C-4F30-BA60-2662DB9F17D8}" type="presParOf" srcId="{A40BE25A-0EEA-4BE4-BB10-ED9B930741A8}" destId="{6B49E253-6062-4B84-952E-78A8CFF09E3C}" srcOrd="1" destOrd="0" presId="urn:microsoft.com/office/officeart/2005/8/layout/hList1"/>
    <dgm:cxn modelId="{079B9B5B-9FA5-4713-8E6F-3BFD1E8CF480}" type="presParOf" srcId="{E5B3E484-7FC1-482E-9BA1-F5D043859B92}" destId="{5D8C2638-61A9-48D3-87D6-26EEEE3EC0C9}" srcOrd="3" destOrd="0" presId="urn:microsoft.com/office/officeart/2005/8/layout/hList1"/>
    <dgm:cxn modelId="{DEC77370-B23C-450A-B75B-F7E232E505FC}" type="presParOf" srcId="{E5B3E484-7FC1-482E-9BA1-F5D043859B92}" destId="{E9B30368-7C67-4270-AEE8-242BAA26D5EE}" srcOrd="4" destOrd="0" presId="urn:microsoft.com/office/officeart/2005/8/layout/hList1"/>
    <dgm:cxn modelId="{1DF3C088-B7A3-49AC-9823-E3F109C0ECDE}" type="presParOf" srcId="{E9B30368-7C67-4270-AEE8-242BAA26D5EE}" destId="{757E0AC3-38A4-4432-88E4-553B9FD265D6}" srcOrd="0" destOrd="0" presId="urn:microsoft.com/office/officeart/2005/8/layout/hList1"/>
    <dgm:cxn modelId="{25C7B003-6D09-4C0D-ADB7-88E78A64A5F1}" type="presParOf" srcId="{E9B30368-7C67-4270-AEE8-242BAA26D5EE}" destId="{A9243045-5014-4C60-8B77-8E8F6A346F42}" srcOrd="1" destOrd="0" presId="urn:microsoft.com/office/officeart/2005/8/layout/hList1"/>
    <dgm:cxn modelId="{521CD6DB-6AA8-4479-9B1D-B26A719A9CC6}" type="presParOf" srcId="{E5B3E484-7FC1-482E-9BA1-F5D043859B92}" destId="{1DD50521-9B9D-40F3-B093-388636A513DD}" srcOrd="5" destOrd="0" presId="urn:microsoft.com/office/officeart/2005/8/layout/hList1"/>
    <dgm:cxn modelId="{905E2AF7-9E3E-4D08-A3A3-75D8CEB104C6}" type="presParOf" srcId="{E5B3E484-7FC1-482E-9BA1-F5D043859B92}" destId="{5B6AE18F-0AB6-4348-8382-08C7B5825DA4}" srcOrd="6" destOrd="0" presId="urn:microsoft.com/office/officeart/2005/8/layout/hList1"/>
    <dgm:cxn modelId="{A38245FF-D463-422F-82DE-6E1BBB30E221}" type="presParOf" srcId="{5B6AE18F-0AB6-4348-8382-08C7B5825DA4}" destId="{A653004D-CA66-4EE4-AF24-D89B0C94F1B8}" srcOrd="0" destOrd="0" presId="urn:microsoft.com/office/officeart/2005/8/layout/hList1"/>
    <dgm:cxn modelId="{4172B114-9356-4E50-B139-66EE835CFE31}" type="presParOf" srcId="{5B6AE18F-0AB6-4348-8382-08C7B5825DA4}" destId="{8A095745-045A-42CD-9287-B0BBA5999C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DE8607-E5ED-4FA8-9252-4049C985D18D}" type="doc">
      <dgm:prSet loTypeId="urn:microsoft.com/office/officeart/2005/8/layout/hierarchy2" loCatId="hierarchy" qsTypeId="urn:microsoft.com/office/officeart/2005/8/quickstyle/simple4" qsCatId="simple" csTypeId="urn:microsoft.com/office/officeart/2005/8/colors/colorful2" csCatId="colorful"/>
      <dgm:spPr/>
      <dgm:t>
        <a:bodyPr/>
        <a:lstStyle/>
        <a:p>
          <a:endParaRPr lang="en-US"/>
        </a:p>
      </dgm:t>
    </dgm:pt>
    <dgm:pt modelId="{30897BE9-41C4-478C-B1ED-BA62E0DB2430}">
      <dgm:prSet/>
      <dgm:spPr/>
      <dgm:t>
        <a:bodyPr/>
        <a:lstStyle/>
        <a:p>
          <a:r>
            <a:rPr lang="en-CA"/>
            <a:t>Club will pay the expensed of our club coaches to attend designated competitions with your skaters</a:t>
          </a:r>
          <a:endParaRPr lang="en-US"/>
        </a:p>
      </dgm:t>
    </dgm:pt>
    <dgm:pt modelId="{722A4208-DD94-4FC1-B88F-B9247A35FB9B}" type="parTrans" cxnId="{FAB5E22E-C35B-48EE-8FA0-8E103353F908}">
      <dgm:prSet/>
      <dgm:spPr/>
      <dgm:t>
        <a:bodyPr/>
        <a:lstStyle/>
        <a:p>
          <a:endParaRPr lang="en-US"/>
        </a:p>
      </dgm:t>
    </dgm:pt>
    <dgm:pt modelId="{C1EB90FA-E36F-4DD1-BCA4-5EF8FD0DFC75}" type="sibTrans" cxnId="{FAB5E22E-C35B-48EE-8FA0-8E103353F908}">
      <dgm:prSet/>
      <dgm:spPr/>
      <dgm:t>
        <a:bodyPr/>
        <a:lstStyle/>
        <a:p>
          <a:endParaRPr lang="en-US"/>
        </a:p>
      </dgm:t>
    </dgm:pt>
    <dgm:pt modelId="{DA7B1F57-CF6A-4FB9-AABE-2562E192673A}">
      <dgm:prSet/>
      <dgm:spPr/>
      <dgm:t>
        <a:bodyPr/>
        <a:lstStyle/>
        <a:p>
          <a:r>
            <a:rPr lang="en-CA"/>
            <a:t>Approved for the 2018-2019 Season</a:t>
          </a:r>
          <a:endParaRPr lang="en-US"/>
        </a:p>
      </dgm:t>
    </dgm:pt>
    <dgm:pt modelId="{6CF3234F-1E60-48F1-BAE6-8D80F3CF1B12}" type="parTrans" cxnId="{EE1269E1-7783-41E8-8640-1DAF95B27238}">
      <dgm:prSet/>
      <dgm:spPr/>
      <dgm:t>
        <a:bodyPr/>
        <a:lstStyle/>
        <a:p>
          <a:endParaRPr lang="en-US"/>
        </a:p>
      </dgm:t>
    </dgm:pt>
    <dgm:pt modelId="{97D5C1FC-54C0-42E8-9F0F-A079C0C98B7F}" type="sibTrans" cxnId="{EE1269E1-7783-41E8-8640-1DAF95B27238}">
      <dgm:prSet/>
      <dgm:spPr/>
      <dgm:t>
        <a:bodyPr/>
        <a:lstStyle/>
        <a:p>
          <a:endParaRPr lang="en-US"/>
        </a:p>
      </dgm:t>
    </dgm:pt>
    <dgm:pt modelId="{935F0D01-B3BD-41D2-AA3A-12C42A66B3F8}">
      <dgm:prSet/>
      <dgm:spPr/>
      <dgm:t>
        <a:bodyPr/>
        <a:lstStyle/>
        <a:p>
          <a:r>
            <a:rPr lang="en-CA"/>
            <a:t>One off-island event: 2018 NB Winter Skate</a:t>
          </a:r>
          <a:endParaRPr lang="en-US"/>
        </a:p>
      </dgm:t>
    </dgm:pt>
    <dgm:pt modelId="{DACF844D-D054-4456-8D17-3F2DE8D3D0A2}" type="parTrans" cxnId="{443431EA-572C-4280-9893-A19FE4415F6C}">
      <dgm:prSet/>
      <dgm:spPr/>
      <dgm:t>
        <a:bodyPr/>
        <a:lstStyle/>
        <a:p>
          <a:endParaRPr lang="en-US"/>
        </a:p>
      </dgm:t>
    </dgm:pt>
    <dgm:pt modelId="{9ED05E1A-56D7-416F-898B-F4CEB09D9A1D}" type="sibTrans" cxnId="{443431EA-572C-4280-9893-A19FE4415F6C}">
      <dgm:prSet/>
      <dgm:spPr/>
      <dgm:t>
        <a:bodyPr/>
        <a:lstStyle/>
        <a:p>
          <a:endParaRPr lang="en-US"/>
        </a:p>
      </dgm:t>
    </dgm:pt>
    <dgm:pt modelId="{26F148FF-FA98-492A-AC1D-9BAF570E3BA3}">
      <dgm:prSet/>
      <dgm:spPr/>
      <dgm:t>
        <a:bodyPr/>
        <a:lstStyle/>
        <a:p>
          <a:r>
            <a:rPr lang="en-CA"/>
            <a:t>2019 Jr ADL STARskate Championships</a:t>
          </a:r>
          <a:endParaRPr lang="en-US"/>
        </a:p>
      </dgm:t>
    </dgm:pt>
    <dgm:pt modelId="{675A1A05-E757-4637-851C-0902CD5AF830}" type="parTrans" cxnId="{755326E8-9E81-4920-9E90-C1692412EF18}">
      <dgm:prSet/>
      <dgm:spPr/>
      <dgm:t>
        <a:bodyPr/>
        <a:lstStyle/>
        <a:p>
          <a:endParaRPr lang="en-US"/>
        </a:p>
      </dgm:t>
    </dgm:pt>
    <dgm:pt modelId="{CD103F48-933A-4905-9F73-7C0EED1208E4}" type="sibTrans" cxnId="{755326E8-9E81-4920-9E90-C1692412EF18}">
      <dgm:prSet/>
      <dgm:spPr/>
      <dgm:t>
        <a:bodyPr/>
        <a:lstStyle/>
        <a:p>
          <a:endParaRPr lang="en-US"/>
        </a:p>
      </dgm:t>
    </dgm:pt>
    <dgm:pt modelId="{338BCEA7-BDA7-4058-9AE3-D554DF3BC341}">
      <dgm:prSet/>
      <dgm:spPr/>
      <dgm:t>
        <a:bodyPr/>
        <a:lstStyle/>
        <a:p>
          <a:r>
            <a:rPr lang="en-CA"/>
            <a:t>2019 STARskate Championships</a:t>
          </a:r>
          <a:endParaRPr lang="en-US"/>
        </a:p>
      </dgm:t>
    </dgm:pt>
    <dgm:pt modelId="{B367B812-38B2-490E-8640-3BC6D412CECE}" type="parTrans" cxnId="{F9FADA7B-7CBF-4861-9012-AB81DBB3BE2B}">
      <dgm:prSet/>
      <dgm:spPr/>
      <dgm:t>
        <a:bodyPr/>
        <a:lstStyle/>
        <a:p>
          <a:endParaRPr lang="en-US"/>
        </a:p>
      </dgm:t>
    </dgm:pt>
    <dgm:pt modelId="{3CCBF768-E54E-4BFB-87DD-9D0336A8B7FF}" type="sibTrans" cxnId="{F9FADA7B-7CBF-4861-9012-AB81DBB3BE2B}">
      <dgm:prSet/>
      <dgm:spPr/>
      <dgm:t>
        <a:bodyPr/>
        <a:lstStyle/>
        <a:p>
          <a:endParaRPr lang="en-US"/>
        </a:p>
      </dgm:t>
    </dgm:pt>
    <dgm:pt modelId="{CFD0CBD0-B6A6-43D2-B41D-F2238B74FF0E}">
      <dgm:prSet/>
      <dgm:spPr/>
      <dgm:t>
        <a:bodyPr/>
        <a:lstStyle/>
        <a:p>
          <a:r>
            <a:rPr lang="en-CA"/>
            <a:t>Skaters using non-club coaches may submit their bills for consideration of reimbursement for reasonable expenses </a:t>
          </a:r>
          <a:endParaRPr lang="en-US"/>
        </a:p>
      </dgm:t>
    </dgm:pt>
    <dgm:pt modelId="{6113A732-2533-46CF-85CE-A0CB6D087786}" type="parTrans" cxnId="{B728F60C-90C1-47C5-B033-C304C9B44077}">
      <dgm:prSet/>
      <dgm:spPr/>
      <dgm:t>
        <a:bodyPr/>
        <a:lstStyle/>
        <a:p>
          <a:endParaRPr lang="en-US"/>
        </a:p>
      </dgm:t>
    </dgm:pt>
    <dgm:pt modelId="{97D96167-661E-478B-A971-9D1AEB149867}" type="sibTrans" cxnId="{B728F60C-90C1-47C5-B033-C304C9B44077}">
      <dgm:prSet/>
      <dgm:spPr/>
      <dgm:t>
        <a:bodyPr/>
        <a:lstStyle/>
        <a:p>
          <a:endParaRPr lang="en-US"/>
        </a:p>
      </dgm:t>
    </dgm:pt>
    <dgm:pt modelId="{A32F544A-A0CB-4197-8E49-34E513864ED5}" type="pres">
      <dgm:prSet presAssocID="{7CDE8607-E5ED-4FA8-9252-4049C985D18D}" presName="diagram" presStyleCnt="0">
        <dgm:presLayoutVars>
          <dgm:chPref val="1"/>
          <dgm:dir/>
          <dgm:animOne val="branch"/>
          <dgm:animLvl val="lvl"/>
          <dgm:resizeHandles val="exact"/>
        </dgm:presLayoutVars>
      </dgm:prSet>
      <dgm:spPr/>
    </dgm:pt>
    <dgm:pt modelId="{743E261D-7C70-4051-BB6B-D976E5B596E1}" type="pres">
      <dgm:prSet presAssocID="{30897BE9-41C4-478C-B1ED-BA62E0DB2430}" presName="root1" presStyleCnt="0"/>
      <dgm:spPr/>
    </dgm:pt>
    <dgm:pt modelId="{ADF7DAD6-FAAE-4F6F-BED8-A982A26B95CA}" type="pres">
      <dgm:prSet presAssocID="{30897BE9-41C4-478C-B1ED-BA62E0DB2430}" presName="LevelOneTextNode" presStyleLbl="node0" presStyleIdx="0" presStyleCnt="3">
        <dgm:presLayoutVars>
          <dgm:chPref val="3"/>
        </dgm:presLayoutVars>
      </dgm:prSet>
      <dgm:spPr/>
    </dgm:pt>
    <dgm:pt modelId="{693618BD-4317-42FB-A62A-23575CD4892F}" type="pres">
      <dgm:prSet presAssocID="{30897BE9-41C4-478C-B1ED-BA62E0DB2430}" presName="level2hierChild" presStyleCnt="0"/>
      <dgm:spPr/>
    </dgm:pt>
    <dgm:pt modelId="{2EF619A4-C88A-4553-A24D-4A5004F7E59C}" type="pres">
      <dgm:prSet presAssocID="{DA7B1F57-CF6A-4FB9-AABE-2562E192673A}" presName="root1" presStyleCnt="0"/>
      <dgm:spPr/>
    </dgm:pt>
    <dgm:pt modelId="{AED348D2-6590-4D23-B8A0-C50C5B8044FB}" type="pres">
      <dgm:prSet presAssocID="{DA7B1F57-CF6A-4FB9-AABE-2562E192673A}" presName="LevelOneTextNode" presStyleLbl="node0" presStyleIdx="1" presStyleCnt="3">
        <dgm:presLayoutVars>
          <dgm:chPref val="3"/>
        </dgm:presLayoutVars>
      </dgm:prSet>
      <dgm:spPr/>
    </dgm:pt>
    <dgm:pt modelId="{B4D54ACE-2F13-45BE-A34B-E58958699743}" type="pres">
      <dgm:prSet presAssocID="{DA7B1F57-CF6A-4FB9-AABE-2562E192673A}" presName="level2hierChild" presStyleCnt="0"/>
      <dgm:spPr/>
    </dgm:pt>
    <dgm:pt modelId="{D1BB3E03-A84D-4784-9582-C107A2CD7481}" type="pres">
      <dgm:prSet presAssocID="{DACF844D-D054-4456-8D17-3F2DE8D3D0A2}" presName="conn2-1" presStyleLbl="parChTrans1D2" presStyleIdx="0" presStyleCnt="3"/>
      <dgm:spPr/>
    </dgm:pt>
    <dgm:pt modelId="{A8AF5F48-DF78-43C1-816D-3D553133A37B}" type="pres">
      <dgm:prSet presAssocID="{DACF844D-D054-4456-8D17-3F2DE8D3D0A2}" presName="connTx" presStyleLbl="parChTrans1D2" presStyleIdx="0" presStyleCnt="3"/>
      <dgm:spPr/>
    </dgm:pt>
    <dgm:pt modelId="{524E58F6-E233-4C1F-A22E-34D2C1BF8E82}" type="pres">
      <dgm:prSet presAssocID="{935F0D01-B3BD-41D2-AA3A-12C42A66B3F8}" presName="root2" presStyleCnt="0"/>
      <dgm:spPr/>
    </dgm:pt>
    <dgm:pt modelId="{84DAFC55-E292-47E0-93EF-52D24A7C75FB}" type="pres">
      <dgm:prSet presAssocID="{935F0D01-B3BD-41D2-AA3A-12C42A66B3F8}" presName="LevelTwoTextNode" presStyleLbl="node2" presStyleIdx="0" presStyleCnt="3">
        <dgm:presLayoutVars>
          <dgm:chPref val="3"/>
        </dgm:presLayoutVars>
      </dgm:prSet>
      <dgm:spPr/>
    </dgm:pt>
    <dgm:pt modelId="{021EAC8C-D174-433E-BE2C-F4B65EDA9DF5}" type="pres">
      <dgm:prSet presAssocID="{935F0D01-B3BD-41D2-AA3A-12C42A66B3F8}" presName="level3hierChild" presStyleCnt="0"/>
      <dgm:spPr/>
    </dgm:pt>
    <dgm:pt modelId="{CB2EEE6A-04AD-4DF6-AEB6-872D4DD44302}" type="pres">
      <dgm:prSet presAssocID="{675A1A05-E757-4637-851C-0902CD5AF830}" presName="conn2-1" presStyleLbl="parChTrans1D2" presStyleIdx="1" presStyleCnt="3"/>
      <dgm:spPr/>
    </dgm:pt>
    <dgm:pt modelId="{30E7405F-53D0-4257-AD76-EF1028BFEAD1}" type="pres">
      <dgm:prSet presAssocID="{675A1A05-E757-4637-851C-0902CD5AF830}" presName="connTx" presStyleLbl="parChTrans1D2" presStyleIdx="1" presStyleCnt="3"/>
      <dgm:spPr/>
    </dgm:pt>
    <dgm:pt modelId="{ACEABAA8-606D-4513-816C-9783516DD175}" type="pres">
      <dgm:prSet presAssocID="{26F148FF-FA98-492A-AC1D-9BAF570E3BA3}" presName="root2" presStyleCnt="0"/>
      <dgm:spPr/>
    </dgm:pt>
    <dgm:pt modelId="{177328D5-E46B-44F2-843F-5D14881D2745}" type="pres">
      <dgm:prSet presAssocID="{26F148FF-FA98-492A-AC1D-9BAF570E3BA3}" presName="LevelTwoTextNode" presStyleLbl="node2" presStyleIdx="1" presStyleCnt="3">
        <dgm:presLayoutVars>
          <dgm:chPref val="3"/>
        </dgm:presLayoutVars>
      </dgm:prSet>
      <dgm:spPr/>
    </dgm:pt>
    <dgm:pt modelId="{83784C8D-2BDC-4237-8069-E2134000C6B4}" type="pres">
      <dgm:prSet presAssocID="{26F148FF-FA98-492A-AC1D-9BAF570E3BA3}" presName="level3hierChild" presStyleCnt="0"/>
      <dgm:spPr/>
    </dgm:pt>
    <dgm:pt modelId="{567C73FA-4E5D-4908-B2F7-8CB18C0346B5}" type="pres">
      <dgm:prSet presAssocID="{B367B812-38B2-490E-8640-3BC6D412CECE}" presName="conn2-1" presStyleLbl="parChTrans1D2" presStyleIdx="2" presStyleCnt="3"/>
      <dgm:spPr/>
    </dgm:pt>
    <dgm:pt modelId="{7BF924DE-7977-4104-96D8-FCD954C3C3B5}" type="pres">
      <dgm:prSet presAssocID="{B367B812-38B2-490E-8640-3BC6D412CECE}" presName="connTx" presStyleLbl="parChTrans1D2" presStyleIdx="2" presStyleCnt="3"/>
      <dgm:spPr/>
    </dgm:pt>
    <dgm:pt modelId="{DE971468-3FBB-4B44-B3E4-0E4A20A201C1}" type="pres">
      <dgm:prSet presAssocID="{338BCEA7-BDA7-4058-9AE3-D554DF3BC341}" presName="root2" presStyleCnt="0"/>
      <dgm:spPr/>
    </dgm:pt>
    <dgm:pt modelId="{098BBA3B-FBCB-438B-AF60-A04C0DDD196D}" type="pres">
      <dgm:prSet presAssocID="{338BCEA7-BDA7-4058-9AE3-D554DF3BC341}" presName="LevelTwoTextNode" presStyleLbl="node2" presStyleIdx="2" presStyleCnt="3">
        <dgm:presLayoutVars>
          <dgm:chPref val="3"/>
        </dgm:presLayoutVars>
      </dgm:prSet>
      <dgm:spPr/>
    </dgm:pt>
    <dgm:pt modelId="{1F914E81-D129-4607-9463-667CD2B0B9B1}" type="pres">
      <dgm:prSet presAssocID="{338BCEA7-BDA7-4058-9AE3-D554DF3BC341}" presName="level3hierChild" presStyleCnt="0"/>
      <dgm:spPr/>
    </dgm:pt>
    <dgm:pt modelId="{CF99892C-CA7F-4931-BF1B-BB065EB7ECE3}" type="pres">
      <dgm:prSet presAssocID="{CFD0CBD0-B6A6-43D2-B41D-F2238B74FF0E}" presName="root1" presStyleCnt="0"/>
      <dgm:spPr/>
    </dgm:pt>
    <dgm:pt modelId="{97026F31-865C-4A4B-B1DC-971AAB2192E8}" type="pres">
      <dgm:prSet presAssocID="{CFD0CBD0-B6A6-43D2-B41D-F2238B74FF0E}" presName="LevelOneTextNode" presStyleLbl="node0" presStyleIdx="2" presStyleCnt="3">
        <dgm:presLayoutVars>
          <dgm:chPref val="3"/>
        </dgm:presLayoutVars>
      </dgm:prSet>
      <dgm:spPr/>
    </dgm:pt>
    <dgm:pt modelId="{EEA52E1D-0577-4188-A2B5-0BC9AAD3E132}" type="pres">
      <dgm:prSet presAssocID="{CFD0CBD0-B6A6-43D2-B41D-F2238B74FF0E}" presName="level2hierChild" presStyleCnt="0"/>
      <dgm:spPr/>
    </dgm:pt>
  </dgm:ptLst>
  <dgm:cxnLst>
    <dgm:cxn modelId="{9872AC08-2B76-4BB8-AA1A-381AAA567264}" type="presOf" srcId="{30897BE9-41C4-478C-B1ED-BA62E0DB2430}" destId="{ADF7DAD6-FAAE-4F6F-BED8-A982A26B95CA}" srcOrd="0" destOrd="0" presId="urn:microsoft.com/office/officeart/2005/8/layout/hierarchy2"/>
    <dgm:cxn modelId="{B728F60C-90C1-47C5-B033-C304C9B44077}" srcId="{7CDE8607-E5ED-4FA8-9252-4049C985D18D}" destId="{CFD0CBD0-B6A6-43D2-B41D-F2238B74FF0E}" srcOrd="2" destOrd="0" parTransId="{6113A732-2533-46CF-85CE-A0CB6D087786}" sibTransId="{97D96167-661E-478B-A971-9D1AEB149867}"/>
    <dgm:cxn modelId="{15AA8B1F-DD74-41B6-AB44-432F39843F60}" type="presOf" srcId="{26F148FF-FA98-492A-AC1D-9BAF570E3BA3}" destId="{177328D5-E46B-44F2-843F-5D14881D2745}" srcOrd="0" destOrd="0" presId="urn:microsoft.com/office/officeart/2005/8/layout/hierarchy2"/>
    <dgm:cxn modelId="{FAB5E22E-C35B-48EE-8FA0-8E103353F908}" srcId="{7CDE8607-E5ED-4FA8-9252-4049C985D18D}" destId="{30897BE9-41C4-478C-B1ED-BA62E0DB2430}" srcOrd="0" destOrd="0" parTransId="{722A4208-DD94-4FC1-B88F-B9247A35FB9B}" sibTransId="{C1EB90FA-E36F-4DD1-BCA4-5EF8FD0DFC75}"/>
    <dgm:cxn modelId="{FA62B342-FEE4-4B96-8E84-3AF7E26D4532}" type="presOf" srcId="{675A1A05-E757-4637-851C-0902CD5AF830}" destId="{CB2EEE6A-04AD-4DF6-AEB6-872D4DD44302}" srcOrd="0" destOrd="0" presId="urn:microsoft.com/office/officeart/2005/8/layout/hierarchy2"/>
    <dgm:cxn modelId="{6CB14764-D2CD-429A-AF0C-35A2161D5C3D}" type="presOf" srcId="{B367B812-38B2-490E-8640-3BC6D412CECE}" destId="{7BF924DE-7977-4104-96D8-FCD954C3C3B5}" srcOrd="1" destOrd="0" presId="urn:microsoft.com/office/officeart/2005/8/layout/hierarchy2"/>
    <dgm:cxn modelId="{B4EECD44-7E48-409F-B83B-11AB24BB2254}" type="presOf" srcId="{338BCEA7-BDA7-4058-9AE3-D554DF3BC341}" destId="{098BBA3B-FBCB-438B-AF60-A04C0DDD196D}" srcOrd="0" destOrd="0" presId="urn:microsoft.com/office/officeart/2005/8/layout/hierarchy2"/>
    <dgm:cxn modelId="{272B1474-EFFE-46F4-A27B-93A5B52B2C38}" type="presOf" srcId="{B367B812-38B2-490E-8640-3BC6D412CECE}" destId="{567C73FA-4E5D-4908-B2F7-8CB18C0346B5}" srcOrd="0" destOrd="0" presId="urn:microsoft.com/office/officeart/2005/8/layout/hierarchy2"/>
    <dgm:cxn modelId="{F9FADA7B-7CBF-4861-9012-AB81DBB3BE2B}" srcId="{DA7B1F57-CF6A-4FB9-AABE-2562E192673A}" destId="{338BCEA7-BDA7-4058-9AE3-D554DF3BC341}" srcOrd="2" destOrd="0" parTransId="{B367B812-38B2-490E-8640-3BC6D412CECE}" sibTransId="{3CCBF768-E54E-4BFB-87DD-9D0336A8B7FF}"/>
    <dgm:cxn modelId="{F289F781-AB78-4D68-93D4-18F7D231B092}" type="presOf" srcId="{935F0D01-B3BD-41D2-AA3A-12C42A66B3F8}" destId="{84DAFC55-E292-47E0-93EF-52D24A7C75FB}" srcOrd="0" destOrd="0" presId="urn:microsoft.com/office/officeart/2005/8/layout/hierarchy2"/>
    <dgm:cxn modelId="{82110290-4086-452A-8055-91184A6DD6A7}" type="presOf" srcId="{DACF844D-D054-4456-8D17-3F2DE8D3D0A2}" destId="{A8AF5F48-DF78-43C1-816D-3D553133A37B}" srcOrd="1" destOrd="0" presId="urn:microsoft.com/office/officeart/2005/8/layout/hierarchy2"/>
    <dgm:cxn modelId="{2F8CF091-8AE8-4F7F-BB51-2EA8203930E5}" type="presOf" srcId="{7CDE8607-E5ED-4FA8-9252-4049C985D18D}" destId="{A32F544A-A0CB-4197-8E49-34E513864ED5}" srcOrd="0" destOrd="0" presId="urn:microsoft.com/office/officeart/2005/8/layout/hierarchy2"/>
    <dgm:cxn modelId="{C72D61C7-1962-4E16-BC23-9B1A915E4A00}" type="presOf" srcId="{DACF844D-D054-4456-8D17-3F2DE8D3D0A2}" destId="{D1BB3E03-A84D-4784-9582-C107A2CD7481}" srcOrd="0" destOrd="0" presId="urn:microsoft.com/office/officeart/2005/8/layout/hierarchy2"/>
    <dgm:cxn modelId="{E5C8BCDC-E369-4A09-AD33-F3CE1593EF56}" type="presOf" srcId="{675A1A05-E757-4637-851C-0902CD5AF830}" destId="{30E7405F-53D0-4257-AD76-EF1028BFEAD1}" srcOrd="1" destOrd="0" presId="urn:microsoft.com/office/officeart/2005/8/layout/hierarchy2"/>
    <dgm:cxn modelId="{EE1269E1-7783-41E8-8640-1DAF95B27238}" srcId="{7CDE8607-E5ED-4FA8-9252-4049C985D18D}" destId="{DA7B1F57-CF6A-4FB9-AABE-2562E192673A}" srcOrd="1" destOrd="0" parTransId="{6CF3234F-1E60-48F1-BAE6-8D80F3CF1B12}" sibTransId="{97D5C1FC-54C0-42E8-9F0F-A079C0C98B7F}"/>
    <dgm:cxn modelId="{755326E8-9E81-4920-9E90-C1692412EF18}" srcId="{DA7B1F57-CF6A-4FB9-AABE-2562E192673A}" destId="{26F148FF-FA98-492A-AC1D-9BAF570E3BA3}" srcOrd="1" destOrd="0" parTransId="{675A1A05-E757-4637-851C-0902CD5AF830}" sibTransId="{CD103F48-933A-4905-9F73-7C0EED1208E4}"/>
    <dgm:cxn modelId="{443431EA-572C-4280-9893-A19FE4415F6C}" srcId="{DA7B1F57-CF6A-4FB9-AABE-2562E192673A}" destId="{935F0D01-B3BD-41D2-AA3A-12C42A66B3F8}" srcOrd="0" destOrd="0" parTransId="{DACF844D-D054-4456-8D17-3F2DE8D3D0A2}" sibTransId="{9ED05E1A-56D7-416F-898B-F4CEB09D9A1D}"/>
    <dgm:cxn modelId="{96F170FD-AC96-4306-BD6D-02D83E090EB9}" type="presOf" srcId="{CFD0CBD0-B6A6-43D2-B41D-F2238B74FF0E}" destId="{97026F31-865C-4A4B-B1DC-971AAB2192E8}" srcOrd="0" destOrd="0" presId="urn:microsoft.com/office/officeart/2005/8/layout/hierarchy2"/>
    <dgm:cxn modelId="{34746BFE-3644-4F56-9273-DE9C3B20034D}" type="presOf" srcId="{DA7B1F57-CF6A-4FB9-AABE-2562E192673A}" destId="{AED348D2-6590-4D23-B8A0-C50C5B8044FB}" srcOrd="0" destOrd="0" presId="urn:microsoft.com/office/officeart/2005/8/layout/hierarchy2"/>
    <dgm:cxn modelId="{01641DF8-34F1-4622-AE41-224415253AF1}" type="presParOf" srcId="{A32F544A-A0CB-4197-8E49-34E513864ED5}" destId="{743E261D-7C70-4051-BB6B-D976E5B596E1}" srcOrd="0" destOrd="0" presId="urn:microsoft.com/office/officeart/2005/8/layout/hierarchy2"/>
    <dgm:cxn modelId="{5D031695-ECF1-4222-8231-81FCCF09AE35}" type="presParOf" srcId="{743E261D-7C70-4051-BB6B-D976E5B596E1}" destId="{ADF7DAD6-FAAE-4F6F-BED8-A982A26B95CA}" srcOrd="0" destOrd="0" presId="urn:microsoft.com/office/officeart/2005/8/layout/hierarchy2"/>
    <dgm:cxn modelId="{EF7B3A6D-6DF9-4EB9-B602-9A56C6BDA68B}" type="presParOf" srcId="{743E261D-7C70-4051-BB6B-D976E5B596E1}" destId="{693618BD-4317-42FB-A62A-23575CD4892F}" srcOrd="1" destOrd="0" presId="urn:microsoft.com/office/officeart/2005/8/layout/hierarchy2"/>
    <dgm:cxn modelId="{039FA746-2295-405C-B436-33F6822827B0}" type="presParOf" srcId="{A32F544A-A0CB-4197-8E49-34E513864ED5}" destId="{2EF619A4-C88A-4553-A24D-4A5004F7E59C}" srcOrd="1" destOrd="0" presId="urn:microsoft.com/office/officeart/2005/8/layout/hierarchy2"/>
    <dgm:cxn modelId="{BA5145A5-7651-474D-946E-7FA7715A8543}" type="presParOf" srcId="{2EF619A4-C88A-4553-A24D-4A5004F7E59C}" destId="{AED348D2-6590-4D23-B8A0-C50C5B8044FB}" srcOrd="0" destOrd="0" presId="urn:microsoft.com/office/officeart/2005/8/layout/hierarchy2"/>
    <dgm:cxn modelId="{B8DCFE75-FE48-4724-AA6E-2746A7BE7705}" type="presParOf" srcId="{2EF619A4-C88A-4553-A24D-4A5004F7E59C}" destId="{B4D54ACE-2F13-45BE-A34B-E58958699743}" srcOrd="1" destOrd="0" presId="urn:microsoft.com/office/officeart/2005/8/layout/hierarchy2"/>
    <dgm:cxn modelId="{3C6A7DC9-788D-4401-BB6D-EE82AEB03D41}" type="presParOf" srcId="{B4D54ACE-2F13-45BE-A34B-E58958699743}" destId="{D1BB3E03-A84D-4784-9582-C107A2CD7481}" srcOrd="0" destOrd="0" presId="urn:microsoft.com/office/officeart/2005/8/layout/hierarchy2"/>
    <dgm:cxn modelId="{0C9AAC6A-44D7-4F43-AEA8-78FA3A5BE475}" type="presParOf" srcId="{D1BB3E03-A84D-4784-9582-C107A2CD7481}" destId="{A8AF5F48-DF78-43C1-816D-3D553133A37B}" srcOrd="0" destOrd="0" presId="urn:microsoft.com/office/officeart/2005/8/layout/hierarchy2"/>
    <dgm:cxn modelId="{ED05966E-655A-46DF-A3CA-778D92325DC0}" type="presParOf" srcId="{B4D54ACE-2F13-45BE-A34B-E58958699743}" destId="{524E58F6-E233-4C1F-A22E-34D2C1BF8E82}" srcOrd="1" destOrd="0" presId="urn:microsoft.com/office/officeart/2005/8/layout/hierarchy2"/>
    <dgm:cxn modelId="{C8717A74-2178-4934-9A25-3D381131FCFF}" type="presParOf" srcId="{524E58F6-E233-4C1F-A22E-34D2C1BF8E82}" destId="{84DAFC55-E292-47E0-93EF-52D24A7C75FB}" srcOrd="0" destOrd="0" presId="urn:microsoft.com/office/officeart/2005/8/layout/hierarchy2"/>
    <dgm:cxn modelId="{4B5981C9-A245-45C9-9D15-F92BA527662B}" type="presParOf" srcId="{524E58F6-E233-4C1F-A22E-34D2C1BF8E82}" destId="{021EAC8C-D174-433E-BE2C-F4B65EDA9DF5}" srcOrd="1" destOrd="0" presId="urn:microsoft.com/office/officeart/2005/8/layout/hierarchy2"/>
    <dgm:cxn modelId="{36B0893D-68B9-4C67-8DAC-50CBAF5412BE}" type="presParOf" srcId="{B4D54ACE-2F13-45BE-A34B-E58958699743}" destId="{CB2EEE6A-04AD-4DF6-AEB6-872D4DD44302}" srcOrd="2" destOrd="0" presId="urn:microsoft.com/office/officeart/2005/8/layout/hierarchy2"/>
    <dgm:cxn modelId="{5FFD2CD0-0DC6-48AD-A3C9-4FA07036E1F6}" type="presParOf" srcId="{CB2EEE6A-04AD-4DF6-AEB6-872D4DD44302}" destId="{30E7405F-53D0-4257-AD76-EF1028BFEAD1}" srcOrd="0" destOrd="0" presId="urn:microsoft.com/office/officeart/2005/8/layout/hierarchy2"/>
    <dgm:cxn modelId="{0FF44282-E22E-4FB1-A6B5-F8170CAFF136}" type="presParOf" srcId="{B4D54ACE-2F13-45BE-A34B-E58958699743}" destId="{ACEABAA8-606D-4513-816C-9783516DD175}" srcOrd="3" destOrd="0" presId="urn:microsoft.com/office/officeart/2005/8/layout/hierarchy2"/>
    <dgm:cxn modelId="{4E1178C1-37C7-4EC7-B621-CF7FCDF2DA94}" type="presParOf" srcId="{ACEABAA8-606D-4513-816C-9783516DD175}" destId="{177328D5-E46B-44F2-843F-5D14881D2745}" srcOrd="0" destOrd="0" presId="urn:microsoft.com/office/officeart/2005/8/layout/hierarchy2"/>
    <dgm:cxn modelId="{028E9A8C-9E36-48D9-9A94-35EB5E01782F}" type="presParOf" srcId="{ACEABAA8-606D-4513-816C-9783516DD175}" destId="{83784C8D-2BDC-4237-8069-E2134000C6B4}" srcOrd="1" destOrd="0" presId="urn:microsoft.com/office/officeart/2005/8/layout/hierarchy2"/>
    <dgm:cxn modelId="{B231D269-AD48-4B07-B4F9-CAAC0F8371DA}" type="presParOf" srcId="{B4D54ACE-2F13-45BE-A34B-E58958699743}" destId="{567C73FA-4E5D-4908-B2F7-8CB18C0346B5}" srcOrd="4" destOrd="0" presId="urn:microsoft.com/office/officeart/2005/8/layout/hierarchy2"/>
    <dgm:cxn modelId="{A4AA539C-E457-4BA4-A723-922292657C98}" type="presParOf" srcId="{567C73FA-4E5D-4908-B2F7-8CB18C0346B5}" destId="{7BF924DE-7977-4104-96D8-FCD954C3C3B5}" srcOrd="0" destOrd="0" presId="urn:microsoft.com/office/officeart/2005/8/layout/hierarchy2"/>
    <dgm:cxn modelId="{36671F98-D3B3-4786-B68A-A1FB14966DC7}" type="presParOf" srcId="{B4D54ACE-2F13-45BE-A34B-E58958699743}" destId="{DE971468-3FBB-4B44-B3E4-0E4A20A201C1}" srcOrd="5" destOrd="0" presId="urn:microsoft.com/office/officeart/2005/8/layout/hierarchy2"/>
    <dgm:cxn modelId="{BF871FF8-E49A-4850-96AD-BE4293365FB5}" type="presParOf" srcId="{DE971468-3FBB-4B44-B3E4-0E4A20A201C1}" destId="{098BBA3B-FBCB-438B-AF60-A04C0DDD196D}" srcOrd="0" destOrd="0" presId="urn:microsoft.com/office/officeart/2005/8/layout/hierarchy2"/>
    <dgm:cxn modelId="{D47D39D4-DCA3-4D01-9E28-9C0480806E08}" type="presParOf" srcId="{DE971468-3FBB-4B44-B3E4-0E4A20A201C1}" destId="{1F914E81-D129-4607-9463-667CD2B0B9B1}" srcOrd="1" destOrd="0" presId="urn:microsoft.com/office/officeart/2005/8/layout/hierarchy2"/>
    <dgm:cxn modelId="{896BAB69-7543-4BAD-A205-1E3DE833A289}" type="presParOf" srcId="{A32F544A-A0CB-4197-8E49-34E513864ED5}" destId="{CF99892C-CA7F-4931-BF1B-BB065EB7ECE3}" srcOrd="2" destOrd="0" presId="urn:microsoft.com/office/officeart/2005/8/layout/hierarchy2"/>
    <dgm:cxn modelId="{7CC85EC2-4ACB-407D-B939-9C9A17209158}" type="presParOf" srcId="{CF99892C-CA7F-4931-BF1B-BB065EB7ECE3}" destId="{97026F31-865C-4A4B-B1DC-971AAB2192E8}" srcOrd="0" destOrd="0" presId="urn:microsoft.com/office/officeart/2005/8/layout/hierarchy2"/>
    <dgm:cxn modelId="{B7DF95E8-1121-4648-BB89-EA2FCC5D4303}" type="presParOf" srcId="{CF99892C-CA7F-4931-BF1B-BB065EB7ECE3}" destId="{EEA52E1D-0577-4188-A2B5-0BC9AAD3E132}"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58DB8-57EC-42D6-ACAA-0D65F673C8F1}">
      <dsp:nvSpPr>
        <dsp:cNvPr id="0" name=""/>
        <dsp:cNvSpPr/>
      </dsp:nvSpPr>
      <dsp:spPr>
        <a:xfrm>
          <a:off x="3953" y="863671"/>
          <a:ext cx="2377306" cy="91465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kern="1200"/>
            <a:t>Short term</a:t>
          </a:r>
          <a:endParaRPr lang="en-US" sz="1900" kern="1200"/>
        </a:p>
      </dsp:txBody>
      <dsp:txXfrm>
        <a:off x="3953" y="863671"/>
        <a:ext cx="2377306" cy="914650"/>
      </dsp:txXfrm>
    </dsp:sp>
    <dsp:sp modelId="{D417353E-6D47-4D9B-AFB4-FC7DD854D9AB}">
      <dsp:nvSpPr>
        <dsp:cNvPr id="0" name=""/>
        <dsp:cNvSpPr/>
      </dsp:nvSpPr>
      <dsp:spPr>
        <a:xfrm>
          <a:off x="3953" y="1778321"/>
          <a:ext cx="2377306" cy="1512495"/>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F12A41-42BE-453B-8574-B3295C2F5685}">
      <dsp:nvSpPr>
        <dsp:cNvPr id="0" name=""/>
        <dsp:cNvSpPr/>
      </dsp:nvSpPr>
      <dsp:spPr>
        <a:xfrm>
          <a:off x="2714082" y="863671"/>
          <a:ext cx="2377306" cy="914650"/>
        </a:xfrm>
        <a:prstGeom prst="rect">
          <a:avLst/>
        </a:prstGeom>
        <a:solidFill>
          <a:schemeClr val="accent2">
            <a:hueOff val="-236686"/>
            <a:satOff val="-1956"/>
            <a:lumOff val="-4183"/>
            <a:alphaOff val="0"/>
          </a:schemeClr>
        </a:solidFill>
        <a:ln w="15875" cap="rnd" cmpd="sng" algn="ctr">
          <a:solidFill>
            <a:schemeClr val="accent2">
              <a:hueOff val="-236686"/>
              <a:satOff val="-1956"/>
              <a:lumOff val="-41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kern="1200"/>
            <a:t>Long term</a:t>
          </a:r>
          <a:endParaRPr lang="en-US" sz="1900" kern="1200"/>
        </a:p>
      </dsp:txBody>
      <dsp:txXfrm>
        <a:off x="2714082" y="863671"/>
        <a:ext cx="2377306" cy="914650"/>
      </dsp:txXfrm>
    </dsp:sp>
    <dsp:sp modelId="{6B49E253-6062-4B84-952E-78A8CFF09E3C}">
      <dsp:nvSpPr>
        <dsp:cNvPr id="0" name=""/>
        <dsp:cNvSpPr/>
      </dsp:nvSpPr>
      <dsp:spPr>
        <a:xfrm>
          <a:off x="2714082" y="1778321"/>
          <a:ext cx="2377306" cy="1512495"/>
        </a:xfrm>
        <a:prstGeom prst="rect">
          <a:avLst/>
        </a:prstGeom>
        <a:solidFill>
          <a:schemeClr val="accent2">
            <a:tint val="40000"/>
            <a:alpha val="90000"/>
            <a:hueOff val="-319155"/>
            <a:satOff val="-3885"/>
            <a:lumOff val="-837"/>
            <a:alphaOff val="0"/>
          </a:schemeClr>
        </a:solidFill>
        <a:ln w="15875" cap="rnd" cmpd="sng" algn="ctr">
          <a:solidFill>
            <a:schemeClr val="accent2">
              <a:tint val="40000"/>
              <a:alpha val="90000"/>
              <a:hueOff val="-319155"/>
              <a:satOff val="-3885"/>
              <a:lumOff val="-837"/>
              <a:alphaOff val="0"/>
            </a:schemeClr>
          </a:solidFill>
          <a:prstDash val="solid"/>
        </a:ln>
        <a:effectLst/>
      </dsp:spPr>
      <dsp:style>
        <a:lnRef idx="2">
          <a:scrgbClr r="0" g="0" b="0"/>
        </a:lnRef>
        <a:fillRef idx="1">
          <a:scrgbClr r="0" g="0" b="0"/>
        </a:fillRef>
        <a:effectRef idx="0">
          <a:scrgbClr r="0" g="0" b="0"/>
        </a:effectRef>
        <a:fontRef idx="minor"/>
      </dsp:style>
    </dsp:sp>
    <dsp:sp modelId="{757E0AC3-38A4-4432-88E4-553B9FD265D6}">
      <dsp:nvSpPr>
        <dsp:cNvPr id="0" name=""/>
        <dsp:cNvSpPr/>
      </dsp:nvSpPr>
      <dsp:spPr>
        <a:xfrm>
          <a:off x="5424211" y="863671"/>
          <a:ext cx="2377306" cy="914650"/>
        </a:xfrm>
        <a:prstGeom prst="rect">
          <a:avLst/>
        </a:prstGeom>
        <a:solidFill>
          <a:schemeClr val="accent2">
            <a:hueOff val="-473373"/>
            <a:satOff val="-3912"/>
            <a:lumOff val="-8366"/>
            <a:alphaOff val="0"/>
          </a:schemeClr>
        </a:solidFill>
        <a:ln w="15875" cap="rnd" cmpd="sng" algn="ctr">
          <a:solidFill>
            <a:schemeClr val="accent2">
              <a:hueOff val="-473373"/>
              <a:satOff val="-3912"/>
              <a:lumOff val="-83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kern="1200"/>
            <a:t>Being prepared for the unexpected</a:t>
          </a:r>
          <a:endParaRPr lang="en-US" sz="1900" kern="1200"/>
        </a:p>
      </dsp:txBody>
      <dsp:txXfrm>
        <a:off x="5424211" y="863671"/>
        <a:ext cx="2377306" cy="914650"/>
      </dsp:txXfrm>
    </dsp:sp>
    <dsp:sp modelId="{A9243045-5014-4C60-8B77-8E8F6A346F42}">
      <dsp:nvSpPr>
        <dsp:cNvPr id="0" name=""/>
        <dsp:cNvSpPr/>
      </dsp:nvSpPr>
      <dsp:spPr>
        <a:xfrm>
          <a:off x="5424211" y="1778321"/>
          <a:ext cx="2377306" cy="1512495"/>
        </a:xfrm>
        <a:prstGeom prst="rect">
          <a:avLst/>
        </a:prstGeom>
        <a:solidFill>
          <a:schemeClr val="accent2">
            <a:tint val="40000"/>
            <a:alpha val="90000"/>
            <a:hueOff val="-638310"/>
            <a:satOff val="-7770"/>
            <a:lumOff val="-1674"/>
            <a:alphaOff val="0"/>
          </a:schemeClr>
        </a:solidFill>
        <a:ln w="15875" cap="rnd" cmpd="sng" algn="ctr">
          <a:solidFill>
            <a:schemeClr val="accent2">
              <a:tint val="40000"/>
              <a:alpha val="90000"/>
              <a:hueOff val="-638310"/>
              <a:satOff val="-7770"/>
              <a:lumOff val="-1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kern="1200"/>
            <a:t>How best to prepare to leave the roadway open for a choice in paths…</a:t>
          </a:r>
          <a:endParaRPr lang="en-US" sz="1900" kern="1200"/>
        </a:p>
      </dsp:txBody>
      <dsp:txXfrm>
        <a:off x="5424211" y="1778321"/>
        <a:ext cx="2377306" cy="1512495"/>
      </dsp:txXfrm>
    </dsp:sp>
    <dsp:sp modelId="{A653004D-CA66-4EE4-AF24-D89B0C94F1B8}">
      <dsp:nvSpPr>
        <dsp:cNvPr id="0" name=""/>
        <dsp:cNvSpPr/>
      </dsp:nvSpPr>
      <dsp:spPr>
        <a:xfrm>
          <a:off x="8134340" y="863671"/>
          <a:ext cx="2377306" cy="914650"/>
        </a:xfrm>
        <a:prstGeom prst="rect">
          <a:avLst/>
        </a:prstGeom>
        <a:solidFill>
          <a:schemeClr val="accent2">
            <a:hueOff val="-710059"/>
            <a:satOff val="-5868"/>
            <a:lumOff val="-12549"/>
            <a:alphaOff val="0"/>
          </a:schemeClr>
        </a:solidFill>
        <a:ln w="15875" cap="rnd" cmpd="sng" algn="ctr">
          <a:solidFill>
            <a:schemeClr val="accent2">
              <a:hueOff val="-710059"/>
              <a:satOff val="-5868"/>
              <a:lumOff val="-1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kern="1200"/>
            <a:t>How to achieve the best experience no matter your goals</a:t>
          </a:r>
          <a:endParaRPr lang="en-US" sz="1900" kern="1200"/>
        </a:p>
      </dsp:txBody>
      <dsp:txXfrm>
        <a:off x="8134340" y="863671"/>
        <a:ext cx="2377306" cy="914650"/>
      </dsp:txXfrm>
    </dsp:sp>
    <dsp:sp modelId="{8A095745-045A-42CD-9287-B0BBA5999C35}">
      <dsp:nvSpPr>
        <dsp:cNvPr id="0" name=""/>
        <dsp:cNvSpPr/>
      </dsp:nvSpPr>
      <dsp:spPr>
        <a:xfrm>
          <a:off x="8134340" y="1778321"/>
          <a:ext cx="2377306" cy="1512495"/>
        </a:xfrm>
        <a:prstGeom prst="rect">
          <a:avLst/>
        </a:prstGeom>
        <a:solidFill>
          <a:schemeClr val="accent2">
            <a:tint val="40000"/>
            <a:alpha val="90000"/>
            <a:hueOff val="-957465"/>
            <a:satOff val="-11655"/>
            <a:lumOff val="-2511"/>
            <a:alphaOff val="0"/>
          </a:schemeClr>
        </a:solidFill>
        <a:ln w="15875" cap="rnd" cmpd="sng" algn="ctr">
          <a:solidFill>
            <a:schemeClr val="accent2">
              <a:tint val="40000"/>
              <a:alpha val="90000"/>
              <a:hueOff val="-957465"/>
              <a:satOff val="-11655"/>
              <a:lumOff val="-251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7DAD6-FAAE-4F6F-BED8-A982A26B95CA}">
      <dsp:nvSpPr>
        <dsp:cNvPr id="0" name=""/>
        <dsp:cNvSpPr/>
      </dsp:nvSpPr>
      <dsp:spPr>
        <a:xfrm>
          <a:off x="2344428" y="1903"/>
          <a:ext cx="2360340" cy="118017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a:t>Club will pay the expensed of our club coaches to attend designated competitions with your skaters</a:t>
          </a:r>
          <a:endParaRPr lang="en-US" sz="1600" kern="1200"/>
        </a:p>
      </dsp:txBody>
      <dsp:txXfrm>
        <a:off x="2378994" y="36469"/>
        <a:ext cx="2291208" cy="1111038"/>
      </dsp:txXfrm>
    </dsp:sp>
    <dsp:sp modelId="{AED348D2-6590-4D23-B8A0-C50C5B8044FB}">
      <dsp:nvSpPr>
        <dsp:cNvPr id="0" name=""/>
        <dsp:cNvSpPr/>
      </dsp:nvSpPr>
      <dsp:spPr>
        <a:xfrm>
          <a:off x="2344428" y="1359099"/>
          <a:ext cx="2360340" cy="118017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a:t>Approved for the 2018-2019 Season</a:t>
          </a:r>
          <a:endParaRPr lang="en-US" sz="1600" kern="1200"/>
        </a:p>
      </dsp:txBody>
      <dsp:txXfrm>
        <a:off x="2378994" y="1393665"/>
        <a:ext cx="2291208" cy="1111038"/>
      </dsp:txXfrm>
    </dsp:sp>
    <dsp:sp modelId="{D1BB3E03-A84D-4784-9582-C107A2CD7481}">
      <dsp:nvSpPr>
        <dsp:cNvPr id="0" name=""/>
        <dsp:cNvSpPr/>
      </dsp:nvSpPr>
      <dsp:spPr>
        <a:xfrm rot="18289469">
          <a:off x="4350191" y="1243340"/>
          <a:ext cx="1653291" cy="54492"/>
        </a:xfrm>
        <a:custGeom>
          <a:avLst/>
          <a:gdLst/>
          <a:ahLst/>
          <a:cxnLst/>
          <a:rect l="0" t="0" r="0" b="0"/>
          <a:pathLst>
            <a:path>
              <a:moveTo>
                <a:pt x="0" y="27246"/>
              </a:moveTo>
              <a:lnTo>
                <a:pt x="1653291" y="27246"/>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135505" y="1229254"/>
        <a:ext cx="82664" cy="82664"/>
      </dsp:txXfrm>
    </dsp:sp>
    <dsp:sp modelId="{84DAFC55-E292-47E0-93EF-52D24A7C75FB}">
      <dsp:nvSpPr>
        <dsp:cNvPr id="0" name=""/>
        <dsp:cNvSpPr/>
      </dsp:nvSpPr>
      <dsp:spPr>
        <a:xfrm>
          <a:off x="5648905" y="1903"/>
          <a:ext cx="2360340" cy="118017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a:t>One off-island event: 2018 NB Winter Skate</a:t>
          </a:r>
          <a:endParaRPr lang="en-US" sz="1600" kern="1200"/>
        </a:p>
      </dsp:txBody>
      <dsp:txXfrm>
        <a:off x="5683471" y="36469"/>
        <a:ext cx="2291208" cy="1111038"/>
      </dsp:txXfrm>
    </dsp:sp>
    <dsp:sp modelId="{CB2EEE6A-04AD-4DF6-AEB6-872D4DD44302}">
      <dsp:nvSpPr>
        <dsp:cNvPr id="0" name=""/>
        <dsp:cNvSpPr/>
      </dsp:nvSpPr>
      <dsp:spPr>
        <a:xfrm>
          <a:off x="4704769" y="1921938"/>
          <a:ext cx="944136" cy="54492"/>
        </a:xfrm>
        <a:custGeom>
          <a:avLst/>
          <a:gdLst/>
          <a:ahLst/>
          <a:cxnLst/>
          <a:rect l="0" t="0" r="0" b="0"/>
          <a:pathLst>
            <a:path>
              <a:moveTo>
                <a:pt x="0" y="27246"/>
              </a:moveTo>
              <a:lnTo>
                <a:pt x="944136" y="27246"/>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3234" y="1925581"/>
        <a:ext cx="47206" cy="47206"/>
      </dsp:txXfrm>
    </dsp:sp>
    <dsp:sp modelId="{177328D5-E46B-44F2-843F-5D14881D2745}">
      <dsp:nvSpPr>
        <dsp:cNvPr id="0" name=""/>
        <dsp:cNvSpPr/>
      </dsp:nvSpPr>
      <dsp:spPr>
        <a:xfrm>
          <a:off x="5648905" y="1359099"/>
          <a:ext cx="2360340" cy="118017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a:t>2019 Jr ADL STARskate Championships</a:t>
          </a:r>
          <a:endParaRPr lang="en-US" sz="1600" kern="1200"/>
        </a:p>
      </dsp:txBody>
      <dsp:txXfrm>
        <a:off x="5683471" y="1393665"/>
        <a:ext cx="2291208" cy="1111038"/>
      </dsp:txXfrm>
    </dsp:sp>
    <dsp:sp modelId="{567C73FA-4E5D-4908-B2F7-8CB18C0346B5}">
      <dsp:nvSpPr>
        <dsp:cNvPr id="0" name=""/>
        <dsp:cNvSpPr/>
      </dsp:nvSpPr>
      <dsp:spPr>
        <a:xfrm rot="3310531">
          <a:off x="4350191" y="2600536"/>
          <a:ext cx="1653291" cy="54492"/>
        </a:xfrm>
        <a:custGeom>
          <a:avLst/>
          <a:gdLst/>
          <a:ahLst/>
          <a:cxnLst/>
          <a:rect l="0" t="0" r="0" b="0"/>
          <a:pathLst>
            <a:path>
              <a:moveTo>
                <a:pt x="0" y="27246"/>
              </a:moveTo>
              <a:lnTo>
                <a:pt x="1653291" y="27246"/>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135505" y="2586450"/>
        <a:ext cx="82664" cy="82664"/>
      </dsp:txXfrm>
    </dsp:sp>
    <dsp:sp modelId="{098BBA3B-FBCB-438B-AF60-A04C0DDD196D}">
      <dsp:nvSpPr>
        <dsp:cNvPr id="0" name=""/>
        <dsp:cNvSpPr/>
      </dsp:nvSpPr>
      <dsp:spPr>
        <a:xfrm>
          <a:off x="5648905" y="2716295"/>
          <a:ext cx="2360340" cy="118017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a:t>2019 STARskate Championships</a:t>
          </a:r>
          <a:endParaRPr lang="en-US" sz="1600" kern="1200"/>
        </a:p>
      </dsp:txBody>
      <dsp:txXfrm>
        <a:off x="5683471" y="2750861"/>
        <a:ext cx="2291208" cy="1111038"/>
      </dsp:txXfrm>
    </dsp:sp>
    <dsp:sp modelId="{97026F31-865C-4A4B-B1DC-971AAB2192E8}">
      <dsp:nvSpPr>
        <dsp:cNvPr id="0" name=""/>
        <dsp:cNvSpPr/>
      </dsp:nvSpPr>
      <dsp:spPr>
        <a:xfrm>
          <a:off x="2344428" y="2716295"/>
          <a:ext cx="2360340" cy="118017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a:t>Skaters using non-club coaches may submit their bills for consideration of reimbursement for reasonable expenses </a:t>
          </a:r>
          <a:endParaRPr lang="en-US" sz="1600" kern="1200"/>
        </a:p>
      </dsp:txBody>
      <dsp:txXfrm>
        <a:off x="2378994" y="2750861"/>
        <a:ext cx="2291208" cy="111103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829BD4-7BE1-4F61-B17E-D56C6F009797}" type="datetimeFigureOut">
              <a:rPr lang="en-CA" smtClean="0"/>
              <a:t>2018-10-04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339300234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29BD4-7BE1-4F61-B17E-D56C6F009797}" type="datetimeFigureOut">
              <a:rPr lang="en-CA" smtClean="0"/>
              <a:t>2018-10-04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360435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29BD4-7BE1-4F61-B17E-D56C6F009797}" type="datetimeFigureOut">
              <a:rPr lang="en-CA" smtClean="0"/>
              <a:t>2018-10-04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1491849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29BD4-7BE1-4F61-B17E-D56C6F009797}" type="datetimeFigureOut">
              <a:rPr lang="en-CA" smtClean="0"/>
              <a:t>2018-10-04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2F4E87-5D60-4956-8E06-3B2D1B11B2EA}" type="slidenum">
              <a:rPr lang="en-CA" smtClean="0"/>
              <a:t>‹#›</a:t>
            </a:fld>
            <a:endParaRPr lang="en-C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61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29BD4-7BE1-4F61-B17E-D56C6F009797}" type="datetimeFigureOut">
              <a:rPr lang="en-CA" smtClean="0"/>
              <a:t>2018-10-04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262666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3829BD4-7BE1-4F61-B17E-D56C6F009797}" type="datetimeFigureOut">
              <a:rPr lang="en-CA" smtClean="0"/>
              <a:t>2018-10-04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2529354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3829BD4-7BE1-4F61-B17E-D56C6F009797}" type="datetimeFigureOut">
              <a:rPr lang="en-CA" smtClean="0"/>
              <a:t>2018-10-04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3973885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29BD4-7BE1-4F61-B17E-D56C6F009797}" type="datetimeFigureOut">
              <a:rPr lang="en-CA" smtClean="0"/>
              <a:t>2018-10-04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796931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29BD4-7BE1-4F61-B17E-D56C6F009797}" type="datetimeFigureOut">
              <a:rPr lang="en-CA" smtClean="0"/>
              <a:t>2018-10-04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178997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29BD4-7BE1-4F61-B17E-D56C6F009797}" type="datetimeFigureOut">
              <a:rPr lang="en-CA" smtClean="0"/>
              <a:t>2018-10-04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161536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829BD4-7BE1-4F61-B17E-D56C6F009797}" type="datetimeFigureOut">
              <a:rPr lang="en-CA" smtClean="0"/>
              <a:t>2018-10-04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416307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829BD4-7BE1-4F61-B17E-D56C6F009797}" type="datetimeFigureOut">
              <a:rPr lang="en-CA" smtClean="0"/>
              <a:t>2018-10-04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178682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829BD4-7BE1-4F61-B17E-D56C6F009797}" type="datetimeFigureOut">
              <a:rPr lang="en-CA" smtClean="0"/>
              <a:t>2018-10-04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132237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829BD4-7BE1-4F61-B17E-D56C6F009797}" type="datetimeFigureOut">
              <a:rPr lang="en-CA" smtClean="0"/>
              <a:t>2018-10-04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228080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29BD4-7BE1-4F61-B17E-D56C6F009797}" type="datetimeFigureOut">
              <a:rPr lang="en-CA" smtClean="0"/>
              <a:t>2018-10-04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9996023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829BD4-7BE1-4F61-B17E-D56C6F009797}" type="datetimeFigureOut">
              <a:rPr lang="en-CA" smtClean="0"/>
              <a:t>2018-10-04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41571869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829BD4-7BE1-4F61-B17E-D56C6F009797}" type="datetimeFigureOut">
              <a:rPr lang="en-CA" smtClean="0"/>
              <a:t>2018-10-04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2F4E87-5D60-4956-8E06-3B2D1B11B2EA}" type="slidenum">
              <a:rPr lang="en-CA" smtClean="0"/>
              <a:t>‹#›</a:t>
            </a:fld>
            <a:endParaRPr lang="en-CA"/>
          </a:p>
        </p:txBody>
      </p:sp>
    </p:spTree>
    <p:extLst>
      <p:ext uri="{BB962C8B-B14F-4D97-AF65-F5344CB8AC3E}">
        <p14:creationId xmlns:p14="http://schemas.microsoft.com/office/powerpoint/2010/main" val="308271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3829BD4-7BE1-4F61-B17E-D56C6F009797}" type="datetimeFigureOut">
              <a:rPr lang="en-CA" smtClean="0"/>
              <a:t>2018-10-04</a:t>
            </a:fld>
            <a:endParaRPr lang="en-C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72F4E87-5D60-4956-8E06-3B2D1B11B2EA}" type="slidenum">
              <a:rPr lang="en-CA" smtClean="0"/>
              <a:t>‹#›</a:t>
            </a:fld>
            <a:endParaRPr lang="en-CA"/>
          </a:p>
        </p:txBody>
      </p:sp>
    </p:spTree>
    <p:extLst>
      <p:ext uri="{BB962C8B-B14F-4D97-AF65-F5344CB8AC3E}">
        <p14:creationId xmlns:p14="http://schemas.microsoft.com/office/powerpoint/2010/main" val="185108584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openclipart.org/detail/221642/ice-skating-woman-silhouette"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krukanidta.wordpress.com/clip-art/christmas-clipart/"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sz="8000" dirty="0">
                <a:latin typeface="Gloucester MT Extra Condensed" panose="02030808020601010101" pitchFamily="18" charset="0"/>
              </a:rPr>
              <a:t>2018 3rd Annual </a:t>
            </a:r>
            <a:br>
              <a:rPr lang="en-CA" sz="8000" dirty="0">
                <a:latin typeface="Gloucester MT Extra Condensed" panose="02030808020601010101" pitchFamily="18" charset="0"/>
              </a:rPr>
            </a:br>
            <a:r>
              <a:rPr lang="en-CA" sz="8000" dirty="0">
                <a:latin typeface="Gloucester MT Extra Condensed" panose="02030808020601010101" pitchFamily="18" charset="0"/>
              </a:rPr>
              <a:t>Motivational &amp; Education Days</a:t>
            </a:r>
          </a:p>
        </p:txBody>
      </p:sp>
      <p:sp>
        <p:nvSpPr>
          <p:cNvPr id="3" name="Subtitle 2"/>
          <p:cNvSpPr>
            <a:spLocks noGrp="1"/>
          </p:cNvSpPr>
          <p:nvPr>
            <p:ph type="subTitle" idx="1"/>
          </p:nvPr>
        </p:nvSpPr>
        <p:spPr/>
        <p:txBody>
          <a:bodyPr>
            <a:normAutofit/>
          </a:bodyPr>
          <a:lstStyle/>
          <a:p>
            <a:r>
              <a:rPr lang="en-CA" sz="3600" dirty="0"/>
              <a:t>Sherwood Parkdale Skating Club</a:t>
            </a:r>
          </a:p>
          <a:p>
            <a:endParaRPr lang="en-CA" dirty="0"/>
          </a:p>
        </p:txBody>
      </p:sp>
    </p:spTree>
    <p:extLst>
      <p:ext uri="{BB962C8B-B14F-4D97-AF65-F5344CB8AC3E}">
        <p14:creationId xmlns:p14="http://schemas.microsoft.com/office/powerpoint/2010/main" val="2135522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014B-1AF4-4AC3-9C83-14FF9CBB783A}"/>
              </a:ext>
            </a:extLst>
          </p:cNvPr>
          <p:cNvSpPr>
            <a:spLocks noGrp="1"/>
          </p:cNvSpPr>
          <p:nvPr>
            <p:ph type="title"/>
          </p:nvPr>
        </p:nvSpPr>
        <p:spPr/>
        <p:txBody>
          <a:bodyPr/>
          <a:lstStyle/>
          <a:p>
            <a:r>
              <a:rPr lang="en-CA" dirty="0"/>
              <a:t>Plan, Skate, Track</a:t>
            </a:r>
          </a:p>
        </p:txBody>
      </p:sp>
      <p:pic>
        <p:nvPicPr>
          <p:cNvPr id="5" name="Content Placeholder 4" descr="A picture containing person, clothing&#10;&#10;Description generated with high confidence">
            <a:extLst>
              <a:ext uri="{FF2B5EF4-FFF2-40B4-BE49-F238E27FC236}">
                <a16:creationId xmlns:a16="http://schemas.microsoft.com/office/drawing/2014/main" id="{7AAF2773-E612-493E-933C-C99338B19F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4415" y="1731963"/>
            <a:ext cx="3153644" cy="4059237"/>
          </a:xfrm>
        </p:spPr>
      </p:pic>
    </p:spTree>
    <p:extLst>
      <p:ext uri="{BB962C8B-B14F-4D97-AF65-F5344CB8AC3E}">
        <p14:creationId xmlns:p14="http://schemas.microsoft.com/office/powerpoint/2010/main" val="31102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24F226C-082A-4693-897A-4BA9C64E3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334230" y="1233378"/>
            <a:ext cx="5897649" cy="2364964"/>
          </a:xfrm>
        </p:spPr>
        <p:txBody>
          <a:bodyPr vert="horz" lIns="91440" tIns="45720" rIns="91440" bIns="45720" rtlCol="0">
            <a:normAutofit/>
          </a:bodyPr>
          <a:lstStyle/>
          <a:p>
            <a:pPr>
              <a:lnSpc>
                <a:spcPct val="90000"/>
              </a:lnSpc>
            </a:pPr>
            <a:r>
              <a:rPr lang="en-US" kern="1200">
                <a:solidFill>
                  <a:srgbClr val="DADADA"/>
                </a:solidFill>
                <a:latin typeface="+mj-lt"/>
                <a:ea typeface="+mj-ea"/>
                <a:cs typeface="+mj-cs"/>
              </a:rPr>
              <a:t>STAR 1-5 </a:t>
            </a:r>
            <a:br>
              <a:rPr lang="en-US" kern="1200">
                <a:solidFill>
                  <a:srgbClr val="DADADA"/>
                </a:solidFill>
                <a:latin typeface="+mj-lt"/>
                <a:ea typeface="+mj-ea"/>
                <a:cs typeface="+mj-cs"/>
              </a:rPr>
            </a:br>
            <a:r>
              <a:rPr lang="en-US" kern="1200">
                <a:solidFill>
                  <a:srgbClr val="DADADA"/>
                </a:solidFill>
                <a:latin typeface="+mj-lt"/>
                <a:ea typeface="+mj-ea"/>
                <a:cs typeface="+mj-cs"/>
              </a:rPr>
              <a:t>STAR 6 – Gold</a:t>
            </a:r>
            <a:br>
              <a:rPr lang="en-US" kern="1200">
                <a:solidFill>
                  <a:srgbClr val="DADADA"/>
                </a:solidFill>
                <a:latin typeface="+mj-lt"/>
                <a:ea typeface="+mj-ea"/>
                <a:cs typeface="+mj-cs"/>
              </a:rPr>
            </a:br>
            <a:r>
              <a:rPr lang="en-US" kern="1200">
                <a:solidFill>
                  <a:srgbClr val="DADADA"/>
                </a:solidFill>
                <a:latin typeface="+mj-lt"/>
                <a:ea typeface="+mj-ea"/>
                <a:cs typeface="+mj-cs"/>
              </a:rPr>
              <a:t>Assessments</a:t>
            </a:r>
          </a:p>
        </p:txBody>
      </p:sp>
      <p:sp>
        <p:nvSpPr>
          <p:cNvPr id="13" name="Rectangle 12">
            <a:extLst>
              <a:ext uri="{FF2B5EF4-FFF2-40B4-BE49-F238E27FC236}">
                <a16:creationId xmlns:a16="http://schemas.microsoft.com/office/drawing/2014/main" id="{835C1724-035A-4285-8A33-FFBF7CCE0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5" y="965196"/>
            <a:ext cx="3685394" cy="4781641"/>
          </a:xfrm>
          <a:prstGeom prst="rect">
            <a:avLst/>
          </a:prstGeom>
          <a:solidFill>
            <a:schemeClr val="bg1"/>
          </a:solidFill>
          <a:ln w="190500">
            <a:solidFill>
              <a:srgbClr val="FFFFFF">
                <a:alpha val="666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rawing of a face&#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80490" y="2220879"/>
            <a:ext cx="2835022" cy="2270276"/>
          </a:xfrm>
          <a:prstGeom prst="rect">
            <a:avLst/>
          </a:prstGeom>
        </p:spPr>
      </p:pic>
    </p:spTree>
    <p:extLst>
      <p:ext uri="{BB962C8B-B14F-4D97-AF65-F5344CB8AC3E}">
        <p14:creationId xmlns:p14="http://schemas.microsoft.com/office/powerpoint/2010/main" val="75145052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450" r="14334" b="2"/>
          <a:stretch/>
        </p:blipFill>
        <p:spPr>
          <a:xfrm rot="5400000">
            <a:off x="6445203" y="1111204"/>
            <a:ext cx="6858000" cy="4635591"/>
          </a:xfrm>
          <a:prstGeom prst="rect">
            <a:avLst/>
          </a:prstGeom>
          <a:effectLst/>
        </p:spPr>
      </p:pic>
      <p:sp>
        <p:nvSpPr>
          <p:cNvPr id="5" name="Title 4"/>
          <p:cNvSpPr>
            <a:spLocks noGrp="1"/>
          </p:cNvSpPr>
          <p:nvPr>
            <p:ph type="title"/>
          </p:nvPr>
        </p:nvSpPr>
        <p:spPr>
          <a:xfrm>
            <a:off x="648929" y="629266"/>
            <a:ext cx="6586491" cy="1676603"/>
          </a:xfrm>
        </p:spPr>
        <p:txBody>
          <a:bodyPr>
            <a:normAutofit/>
          </a:bodyPr>
          <a:lstStyle/>
          <a:p>
            <a:r>
              <a:rPr lang="en-CA" dirty="0"/>
              <a:t>Keep it Fun!</a:t>
            </a:r>
          </a:p>
        </p:txBody>
      </p:sp>
      <p:sp>
        <p:nvSpPr>
          <p:cNvPr id="6" name="Content Placeholder 5"/>
          <p:cNvSpPr>
            <a:spLocks noGrp="1"/>
          </p:cNvSpPr>
          <p:nvPr>
            <p:ph idx="1"/>
          </p:nvPr>
        </p:nvSpPr>
        <p:spPr>
          <a:xfrm>
            <a:off x="648930" y="2438400"/>
            <a:ext cx="6586489" cy="3785419"/>
          </a:xfrm>
        </p:spPr>
        <p:txBody>
          <a:bodyPr>
            <a:normAutofit/>
          </a:bodyPr>
          <a:lstStyle/>
          <a:p>
            <a:r>
              <a:rPr lang="en-CA" dirty="0"/>
              <a:t>The focus of STAR 1-5 should be on enjoyment and developing figure skating specific skills. Encourage skaters to have fun, try their best, and learn to find joy in all aspects of the sport. Remember this is </a:t>
            </a:r>
            <a:r>
              <a:rPr lang="en-CA" i="1" dirty="0"/>
              <a:t>their</a:t>
            </a:r>
            <a:r>
              <a:rPr lang="en-CA" dirty="0"/>
              <a:t> sport.</a:t>
            </a:r>
          </a:p>
          <a:p>
            <a:pPr marL="0" indent="0">
              <a:buNone/>
            </a:pPr>
            <a:endParaRPr lang="en-CA" dirty="0"/>
          </a:p>
        </p:txBody>
      </p:sp>
    </p:spTree>
    <p:extLst>
      <p:ext uri="{BB962C8B-B14F-4D97-AF65-F5344CB8AC3E}">
        <p14:creationId xmlns:p14="http://schemas.microsoft.com/office/powerpoint/2010/main" val="25376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369441" y="3598339"/>
            <a:ext cx="5441286" cy="1675335"/>
          </a:xfrm>
        </p:spPr>
        <p:txBody>
          <a:bodyPr vert="horz" lIns="91440" tIns="45720" rIns="91440" bIns="45720" rtlCol="0" anchor="t">
            <a:normAutofit/>
          </a:bodyPr>
          <a:lstStyle/>
          <a:p>
            <a:pPr>
              <a:lnSpc>
                <a:spcPct val="90000"/>
              </a:lnSpc>
            </a:pPr>
            <a:r>
              <a:rPr lang="en-US" sz="1400">
                <a:solidFill>
                  <a:srgbClr val="E33B25"/>
                </a:solidFill>
              </a:rPr>
              <a:t> </a:t>
            </a:r>
            <a:r>
              <a:rPr lang="en-US" sz="1400" b="1" i="1">
                <a:solidFill>
                  <a:srgbClr val="E33B25"/>
                </a:solidFill>
              </a:rPr>
              <a:t>Focus on personal progress and effort</a:t>
            </a:r>
            <a:r>
              <a:rPr lang="en-US" sz="1400">
                <a:solidFill>
                  <a:srgbClr val="E33B25"/>
                </a:solidFill>
              </a:rPr>
              <a:t>.</a:t>
            </a:r>
          </a:p>
          <a:p>
            <a:pPr>
              <a:lnSpc>
                <a:spcPct val="90000"/>
              </a:lnSpc>
            </a:pPr>
            <a:r>
              <a:rPr lang="en-US" sz="1400">
                <a:solidFill>
                  <a:srgbClr val="E33B25"/>
                </a:solidFill>
              </a:rPr>
              <a:t>Provide Emotional Support</a:t>
            </a:r>
          </a:p>
          <a:p>
            <a:pPr>
              <a:lnSpc>
                <a:spcPct val="90000"/>
              </a:lnSpc>
            </a:pPr>
            <a:r>
              <a:rPr lang="en-US" sz="1400" b="1">
                <a:solidFill>
                  <a:srgbClr val="E33B25"/>
                </a:solidFill>
              </a:rPr>
              <a:t>Model Healthy Eating and Physical Activity</a:t>
            </a:r>
            <a:endParaRPr lang="en-US" sz="1400">
              <a:solidFill>
                <a:srgbClr val="E33B25"/>
              </a:solidFill>
            </a:endParaRPr>
          </a:p>
          <a:p>
            <a:pPr>
              <a:lnSpc>
                <a:spcPct val="90000"/>
              </a:lnSpc>
            </a:pPr>
            <a:endParaRPr lang="en-US" sz="1400">
              <a:solidFill>
                <a:srgbClr val="E33B25"/>
              </a:solidFill>
            </a:endParaRPr>
          </a:p>
          <a:p>
            <a:pPr>
              <a:lnSpc>
                <a:spcPct val="90000"/>
              </a:lnSpc>
            </a:pPr>
            <a:r>
              <a:rPr lang="en-US" sz="1400">
                <a:solidFill>
                  <a:srgbClr val="E33B25"/>
                </a:solidFill>
              </a:rPr>
              <a:t> </a:t>
            </a:r>
          </a:p>
        </p:txBody>
      </p:sp>
      <p:pic>
        <p:nvPicPr>
          <p:cNvPr id="10" name="Picture 9">
            <a:extLst>
              <a:ext uri="{FF2B5EF4-FFF2-40B4-BE49-F238E27FC236}">
                <a16:creationId xmlns:a16="http://schemas.microsoft.com/office/drawing/2014/main" id="{DBF7BBCC-A085-493E-83D9-01D4F8E88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Picture 4">
            <a:extLst>
              <a:ext uri="{FF2B5EF4-FFF2-40B4-BE49-F238E27FC236}">
                <a16:creationId xmlns:a16="http://schemas.microsoft.com/office/drawing/2014/main" id="{DD7392E6-EE31-429D-8B78-1EA8F4C73539}"/>
              </a:ext>
            </a:extLst>
          </p:cNvPr>
          <p:cNvPicPr>
            <a:picLocks noChangeAspect="1"/>
          </p:cNvPicPr>
          <p:nvPr/>
        </p:nvPicPr>
        <p:blipFill rotWithShape="1">
          <a:blip r:embed="rId4"/>
          <a:srcRect l="846" r="4402"/>
          <a:stretch/>
        </p:blipFill>
        <p:spPr>
          <a:xfrm>
            <a:off x="20" y="10"/>
            <a:ext cx="4571629" cy="6857990"/>
          </a:xfrm>
          <a:prstGeom prst="rect">
            <a:avLst/>
          </a:prstGeom>
        </p:spPr>
      </p:pic>
    </p:spTree>
    <p:extLst>
      <p:ext uri="{BB962C8B-B14F-4D97-AF65-F5344CB8AC3E}">
        <p14:creationId xmlns:p14="http://schemas.microsoft.com/office/powerpoint/2010/main" val="345638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252" r="-2" b="-2"/>
          <a:stretch/>
        </p:blipFill>
        <p:spPr>
          <a:xfrm rot="10800000">
            <a:off x="4636008" y="640082"/>
            <a:ext cx="6916329" cy="5577837"/>
          </a:xfrm>
          <a:prstGeom prst="rect">
            <a:avLst/>
          </a:prstGeom>
          <a:effectLst/>
        </p:spPr>
      </p:pic>
      <p:sp>
        <p:nvSpPr>
          <p:cNvPr id="2" name="Title 1"/>
          <p:cNvSpPr>
            <a:spLocks noGrp="1"/>
          </p:cNvSpPr>
          <p:nvPr>
            <p:ph type="title"/>
          </p:nvPr>
        </p:nvSpPr>
        <p:spPr>
          <a:xfrm>
            <a:off x="648929" y="629266"/>
            <a:ext cx="3667039" cy="1676603"/>
          </a:xfrm>
        </p:spPr>
        <p:txBody>
          <a:bodyPr>
            <a:normAutofit/>
          </a:bodyPr>
          <a:lstStyle/>
          <a:p>
            <a:r>
              <a:rPr lang="en-CA" dirty="0"/>
              <a:t>Competitive Skating</a:t>
            </a:r>
          </a:p>
        </p:txBody>
      </p:sp>
      <p:sp>
        <p:nvSpPr>
          <p:cNvPr id="3" name="Content Placeholder 2"/>
          <p:cNvSpPr>
            <a:spLocks noGrp="1"/>
          </p:cNvSpPr>
          <p:nvPr>
            <p:ph idx="1"/>
          </p:nvPr>
        </p:nvSpPr>
        <p:spPr>
          <a:xfrm>
            <a:off x="648930" y="2438400"/>
            <a:ext cx="3667037" cy="3785419"/>
          </a:xfrm>
        </p:spPr>
        <p:txBody>
          <a:bodyPr>
            <a:normAutofit/>
          </a:bodyPr>
          <a:lstStyle/>
          <a:p>
            <a:r>
              <a:rPr lang="en-CA" dirty="0"/>
              <a:t>What is the difference between “Competitive &amp; Competing”</a:t>
            </a:r>
          </a:p>
          <a:p>
            <a:r>
              <a:rPr lang="en-CA" dirty="0"/>
              <a:t>Knowing the paths your skater can take and how to leave the roadway open</a:t>
            </a:r>
          </a:p>
          <a:p>
            <a:pPr marL="0" indent="0">
              <a:buNone/>
            </a:pPr>
            <a:endParaRPr lang="en-CA" dirty="0"/>
          </a:p>
        </p:txBody>
      </p:sp>
    </p:spTree>
    <p:extLst>
      <p:ext uri="{BB962C8B-B14F-4D97-AF65-F5344CB8AC3E}">
        <p14:creationId xmlns:p14="http://schemas.microsoft.com/office/powerpoint/2010/main" val="342569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572557"/>
            <a:ext cx="5126736" cy="5557437"/>
          </a:xfrm>
          <a:prstGeom prst="rect">
            <a:avLst/>
          </a:prstGeom>
        </p:spPr>
      </p:pic>
      <p:sp>
        <p:nvSpPr>
          <p:cNvPr id="7" name="Title 6"/>
          <p:cNvSpPr>
            <a:spLocks noGrp="1"/>
          </p:cNvSpPr>
          <p:nvPr>
            <p:ph type="title"/>
          </p:nvPr>
        </p:nvSpPr>
        <p:spPr>
          <a:xfrm>
            <a:off x="6392598" y="640263"/>
            <a:ext cx="5221266" cy="1344975"/>
          </a:xfrm>
        </p:spPr>
        <p:txBody>
          <a:bodyPr>
            <a:normAutofit/>
          </a:bodyPr>
          <a:lstStyle/>
          <a:p>
            <a:pPr algn="ctr"/>
            <a:r>
              <a:rPr lang="en-CA" sz="4000" dirty="0"/>
              <a:t>Competitive Age &amp; Test Requirements</a:t>
            </a:r>
          </a:p>
        </p:txBody>
      </p:sp>
      <p:sp>
        <p:nvSpPr>
          <p:cNvPr id="8" name="Content Placeholder 7"/>
          <p:cNvSpPr>
            <a:spLocks noGrp="1"/>
          </p:cNvSpPr>
          <p:nvPr>
            <p:ph idx="1"/>
          </p:nvPr>
        </p:nvSpPr>
        <p:spPr>
          <a:xfrm>
            <a:off x="6391903" y="2121763"/>
            <a:ext cx="5235490" cy="3773010"/>
          </a:xfrm>
        </p:spPr>
        <p:txBody>
          <a:bodyPr>
            <a:normAutofit lnSpcReduction="10000"/>
          </a:bodyPr>
          <a:lstStyle/>
          <a:p>
            <a:pPr marL="0" indent="0">
              <a:buNone/>
            </a:pPr>
            <a:r>
              <a:rPr lang="en-CA" sz="2000" dirty="0"/>
              <a:t>STAR5….</a:t>
            </a:r>
          </a:p>
          <a:p>
            <a:r>
              <a:rPr lang="en-CA" sz="2000" dirty="0"/>
              <a:t>Pre-Juvenile U12 or U14 (some Provinces U11 or U13)</a:t>
            </a:r>
          </a:p>
          <a:p>
            <a:r>
              <a:rPr lang="en-CA" sz="2000" dirty="0"/>
              <a:t>Juvenile U12 or U14</a:t>
            </a:r>
          </a:p>
          <a:p>
            <a:r>
              <a:rPr lang="en-CA" sz="2000" dirty="0"/>
              <a:t>Pre-Novice U16</a:t>
            </a:r>
          </a:p>
          <a:p>
            <a:pPr marL="0" indent="0">
              <a:buNone/>
            </a:pPr>
            <a:r>
              <a:rPr lang="en-CA" sz="2000" dirty="0"/>
              <a:t>Gold….</a:t>
            </a:r>
          </a:p>
          <a:p>
            <a:r>
              <a:rPr lang="en-CA" sz="2000" dirty="0"/>
              <a:t>Novice U17</a:t>
            </a:r>
          </a:p>
          <a:p>
            <a:r>
              <a:rPr lang="en-CA" sz="2000" dirty="0"/>
              <a:t>Junior U19 </a:t>
            </a:r>
          </a:p>
          <a:p>
            <a:r>
              <a:rPr lang="en-CA" sz="2000" dirty="0"/>
              <a:t>Senior (no age limit)</a:t>
            </a:r>
          </a:p>
          <a:p>
            <a:endParaRPr lang="en-CA" sz="2000" dirty="0"/>
          </a:p>
        </p:txBody>
      </p:sp>
    </p:spTree>
    <p:extLst>
      <p:ext uri="{BB962C8B-B14F-4D97-AF65-F5344CB8AC3E}">
        <p14:creationId xmlns:p14="http://schemas.microsoft.com/office/powerpoint/2010/main" val="140277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572557"/>
            <a:ext cx="5126736" cy="5557437"/>
          </a:xfrm>
          <a:prstGeom prst="rect">
            <a:avLst/>
          </a:prstGeom>
        </p:spPr>
      </p:pic>
      <p:sp>
        <p:nvSpPr>
          <p:cNvPr id="7" name="Title 6"/>
          <p:cNvSpPr>
            <a:spLocks noGrp="1"/>
          </p:cNvSpPr>
          <p:nvPr>
            <p:ph type="title"/>
          </p:nvPr>
        </p:nvSpPr>
        <p:spPr>
          <a:xfrm>
            <a:off x="6392598" y="640263"/>
            <a:ext cx="5221266" cy="1344975"/>
          </a:xfrm>
        </p:spPr>
        <p:txBody>
          <a:bodyPr>
            <a:normAutofit/>
          </a:bodyPr>
          <a:lstStyle/>
          <a:p>
            <a:pPr algn="ctr"/>
            <a:r>
              <a:rPr lang="en-CA" sz="4000" dirty="0" err="1"/>
              <a:t>STARskate</a:t>
            </a:r>
            <a:endParaRPr lang="en-CA" sz="4000" dirty="0"/>
          </a:p>
        </p:txBody>
      </p:sp>
      <p:sp>
        <p:nvSpPr>
          <p:cNvPr id="8" name="Content Placeholder 7"/>
          <p:cNvSpPr>
            <a:spLocks noGrp="1"/>
          </p:cNvSpPr>
          <p:nvPr>
            <p:ph idx="1"/>
          </p:nvPr>
        </p:nvSpPr>
        <p:spPr>
          <a:xfrm>
            <a:off x="6391903" y="2121763"/>
            <a:ext cx="5235490" cy="3773010"/>
          </a:xfrm>
        </p:spPr>
        <p:txBody>
          <a:bodyPr>
            <a:normAutofit/>
          </a:bodyPr>
          <a:lstStyle/>
          <a:p>
            <a:pPr marL="0" indent="0">
              <a:buNone/>
            </a:pPr>
            <a:r>
              <a:rPr lang="en-CA" sz="2000" dirty="0"/>
              <a:t>Jr ADL </a:t>
            </a:r>
            <a:r>
              <a:rPr lang="en-CA" sz="2000" dirty="0" err="1"/>
              <a:t>STARskate</a:t>
            </a:r>
            <a:r>
              <a:rPr lang="en-CA" sz="2000" dirty="0"/>
              <a:t> Championships</a:t>
            </a:r>
          </a:p>
          <a:p>
            <a:r>
              <a:rPr lang="en-CA" sz="2000" dirty="0"/>
              <a:t>STAR 1 - 3 </a:t>
            </a:r>
          </a:p>
          <a:p>
            <a:pPr marL="0" indent="0">
              <a:buNone/>
            </a:pPr>
            <a:r>
              <a:rPr lang="en-CA" sz="2000" dirty="0" err="1"/>
              <a:t>STARskate</a:t>
            </a:r>
            <a:r>
              <a:rPr lang="en-CA" sz="2000" dirty="0"/>
              <a:t> Championships</a:t>
            </a:r>
          </a:p>
          <a:p>
            <a:r>
              <a:rPr lang="en-CA" sz="2000" dirty="0"/>
              <a:t>STAR 4 - Gold</a:t>
            </a:r>
          </a:p>
          <a:p>
            <a:endParaRPr lang="en-CA" sz="2000" dirty="0"/>
          </a:p>
        </p:txBody>
      </p:sp>
    </p:spTree>
    <p:extLst>
      <p:ext uri="{BB962C8B-B14F-4D97-AF65-F5344CB8AC3E}">
        <p14:creationId xmlns:p14="http://schemas.microsoft.com/office/powerpoint/2010/main" val="292027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0BF6-C25C-40B8-BD61-1FCD1CCD8B14}"/>
              </a:ext>
            </a:extLst>
          </p:cNvPr>
          <p:cNvSpPr>
            <a:spLocks noGrp="1"/>
          </p:cNvSpPr>
          <p:nvPr>
            <p:ph type="title"/>
          </p:nvPr>
        </p:nvSpPr>
        <p:spPr>
          <a:xfrm>
            <a:off x="913795" y="609600"/>
            <a:ext cx="10353762" cy="970450"/>
          </a:xfrm>
        </p:spPr>
        <p:txBody>
          <a:bodyPr>
            <a:normAutofit/>
          </a:bodyPr>
          <a:lstStyle/>
          <a:p>
            <a:r>
              <a:rPr lang="en-CA" dirty="0">
                <a:solidFill>
                  <a:schemeClr val="accent1">
                    <a:lumMod val="60000"/>
                    <a:lumOff val="40000"/>
                  </a:schemeClr>
                </a:solidFill>
              </a:rPr>
              <a:t>Club Designated Events for 2018-2019</a:t>
            </a:r>
          </a:p>
        </p:txBody>
      </p:sp>
      <p:pic>
        <p:nvPicPr>
          <p:cNvPr id="10" name="Picture 9">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26729EA8-B68B-4814-B34F-F09CEBE14D7B}"/>
              </a:ext>
            </a:extLst>
          </p:cNvPr>
          <p:cNvGraphicFramePr>
            <a:graphicFrameLocks noGrp="1"/>
          </p:cNvGraphicFramePr>
          <p:nvPr>
            <p:ph idx="1"/>
            <p:extLst>
              <p:ext uri="{D42A27DB-BD31-4B8C-83A1-F6EECF244321}">
                <p14:modId xmlns:p14="http://schemas.microsoft.com/office/powerpoint/2010/main" val="2868767371"/>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999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114" r="15021"/>
          <a:stretch/>
        </p:blipFill>
        <p:spPr>
          <a:xfrm>
            <a:off x="20" y="10"/>
            <a:ext cx="4635571" cy="6857990"/>
          </a:xfrm>
          <a:prstGeom prst="rect">
            <a:avLst/>
          </a:prstGeom>
          <a:effectLst/>
        </p:spPr>
      </p:pic>
      <p:sp>
        <p:nvSpPr>
          <p:cNvPr id="2" name="Title 1"/>
          <p:cNvSpPr>
            <a:spLocks noGrp="1"/>
          </p:cNvSpPr>
          <p:nvPr>
            <p:ph type="title"/>
          </p:nvPr>
        </p:nvSpPr>
        <p:spPr>
          <a:xfrm>
            <a:off x="4965430" y="629268"/>
            <a:ext cx="6586491" cy="1286160"/>
          </a:xfrm>
        </p:spPr>
        <p:txBody>
          <a:bodyPr anchor="b">
            <a:normAutofit/>
          </a:bodyPr>
          <a:lstStyle/>
          <a:p>
            <a:r>
              <a:rPr lang="en-CA" b="1" dirty="0"/>
              <a:t>Ask Questions</a:t>
            </a:r>
            <a:endParaRPr lang="en-CA" dirty="0"/>
          </a:p>
        </p:txBody>
      </p:sp>
      <p:sp>
        <p:nvSpPr>
          <p:cNvPr id="3" name="Content Placeholder 2"/>
          <p:cNvSpPr>
            <a:spLocks noGrp="1"/>
          </p:cNvSpPr>
          <p:nvPr>
            <p:ph idx="1"/>
          </p:nvPr>
        </p:nvSpPr>
        <p:spPr>
          <a:xfrm>
            <a:off x="4965431" y="2438400"/>
            <a:ext cx="6586489" cy="3785419"/>
          </a:xfrm>
        </p:spPr>
        <p:txBody>
          <a:bodyPr>
            <a:normAutofit/>
          </a:bodyPr>
          <a:lstStyle/>
          <a:p>
            <a:r>
              <a:rPr lang="en-CA" sz="2000" dirty="0"/>
              <a:t>Don’t be afraid to ask questions about the way the skating world works!  Your coach is a good place to start as are experienced parents and club volunteers.  You can also find excellent information on-line at info.skatecanada.ca as well as your section and club websites. </a:t>
            </a:r>
          </a:p>
          <a:p>
            <a:r>
              <a:rPr lang="en-CA" sz="2000" dirty="0"/>
              <a:t>The above link is also available through our Sherwood Parkdale Skating Club website.</a:t>
            </a:r>
          </a:p>
        </p:txBody>
      </p:sp>
    </p:spTree>
    <p:extLst>
      <p:ext uri="{BB962C8B-B14F-4D97-AF65-F5344CB8AC3E}">
        <p14:creationId xmlns:p14="http://schemas.microsoft.com/office/powerpoint/2010/main" val="67736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24007E-BA57-41B2-8C6B-5E99927F2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99164" y="1197428"/>
            <a:ext cx="5955127" cy="4463144"/>
          </a:xfrm>
        </p:spPr>
        <p:txBody>
          <a:bodyPr anchor="ctr">
            <a:normAutofit/>
          </a:bodyPr>
          <a:lstStyle/>
          <a:p>
            <a:r>
              <a:rPr lang="en-CA" sz="4800" b="1" dirty="0"/>
              <a:t>Communicate with your Coach</a:t>
            </a:r>
            <a:endParaRPr lang="en-CA" sz="4800" dirty="0"/>
          </a:p>
        </p:txBody>
      </p:sp>
      <p:sp>
        <p:nvSpPr>
          <p:cNvPr id="11" name="Rectangle 10">
            <a:extLst>
              <a:ext uri="{FF2B5EF4-FFF2-40B4-BE49-F238E27FC236}">
                <a16:creationId xmlns:a16="http://schemas.microsoft.com/office/drawing/2014/main" id="{255D0BF7-94F4-4437-A2B2-87BAFF86D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3215640"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subTitle" idx="1"/>
          </p:nvPr>
        </p:nvSpPr>
        <p:spPr>
          <a:xfrm>
            <a:off x="7875189" y="1197428"/>
            <a:ext cx="2546747" cy="4463143"/>
          </a:xfrm>
        </p:spPr>
        <p:txBody>
          <a:bodyPr anchor="ctr">
            <a:normAutofit/>
          </a:bodyPr>
          <a:lstStyle/>
          <a:p>
            <a:pPr algn="l"/>
            <a:r>
              <a:rPr lang="en-CA" dirty="0"/>
              <a:t>Your coach is there to help you as well as your child. Communicate with them regularly about the progress of your skater and to chart a course for development that works for your family and your budget.</a:t>
            </a:r>
          </a:p>
        </p:txBody>
      </p:sp>
      <p:sp>
        <p:nvSpPr>
          <p:cNvPr id="13" name="Rectangle 12">
            <a:extLst>
              <a:ext uri="{FF2B5EF4-FFF2-40B4-BE49-F238E27FC236}">
                <a16:creationId xmlns:a16="http://schemas.microsoft.com/office/drawing/2014/main" id="{DE118816-C01D-462E-B0B0-777C21EF6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accent1">
              <a:alpha val="9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09396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B03F2C-B8FB-4D94-A96C-2BD0468DF346}"/>
              </a:ext>
            </a:extLst>
          </p:cNvPr>
          <p:cNvSpPr>
            <a:spLocks noGrp="1"/>
          </p:cNvSpPr>
          <p:nvPr>
            <p:ph type="title"/>
          </p:nvPr>
        </p:nvSpPr>
        <p:spPr>
          <a:xfrm>
            <a:off x="913795" y="609600"/>
            <a:ext cx="3078749" cy="970450"/>
          </a:xfrm>
        </p:spPr>
        <p:txBody>
          <a:bodyPr vert="horz" lIns="91440" tIns="45720" rIns="91440" bIns="45720" rtlCol="0" anchor="b">
            <a:normAutofit/>
          </a:bodyPr>
          <a:lstStyle/>
          <a:p>
            <a:pPr algn="l"/>
            <a:r>
              <a:rPr lang="en-US" sz="2800" b="1"/>
              <a:t>Welcome </a:t>
            </a:r>
            <a:br>
              <a:rPr lang="en-US" sz="2800" b="1"/>
            </a:br>
            <a:r>
              <a:rPr lang="en-US" sz="2800" b="1"/>
              <a:t>Mary Liz Wiley</a:t>
            </a:r>
          </a:p>
        </p:txBody>
      </p:sp>
      <p:sp>
        <p:nvSpPr>
          <p:cNvPr id="22" name="Text Placeholder 5">
            <a:extLst>
              <a:ext uri="{FF2B5EF4-FFF2-40B4-BE49-F238E27FC236}">
                <a16:creationId xmlns:a16="http://schemas.microsoft.com/office/drawing/2014/main" id="{3A1CE02B-68B0-4EA1-9305-76535CC2D2C9}"/>
              </a:ext>
            </a:extLst>
          </p:cNvPr>
          <p:cNvSpPr>
            <a:spLocks noGrp="1"/>
          </p:cNvSpPr>
          <p:nvPr>
            <p:ph type="body" sz="half" idx="2"/>
          </p:nvPr>
        </p:nvSpPr>
        <p:spPr>
          <a:xfrm>
            <a:off x="913795" y="1732449"/>
            <a:ext cx="3078749" cy="4058751"/>
          </a:xfrm>
        </p:spPr>
        <p:txBody>
          <a:bodyPr vert="horz" lIns="91440" tIns="45720" rIns="91440" bIns="45720" rtlCol="0" anchor="t">
            <a:normAutofit/>
          </a:bodyPr>
          <a:lstStyle/>
          <a:p>
            <a:pPr algn="l"/>
            <a:endParaRPr lang="en-US" i="1"/>
          </a:p>
          <a:p>
            <a:pPr algn="l"/>
            <a:endParaRPr lang="en-US" i="1"/>
          </a:p>
          <a:p>
            <a:pPr algn="l"/>
            <a:r>
              <a:rPr lang="en-US" i="1"/>
              <a:t>“Coaching skating is a privilege. It is an opportunity to inspire and BE inspired – to teach and Be taught, to challenge and BE challenged, to amuse and BE amused, to reach and to reach even higher….make a difference!”</a:t>
            </a:r>
            <a:r>
              <a:rPr lang="en-US"/>
              <a:t> – Mary Liz Wiley</a:t>
            </a:r>
          </a:p>
          <a:p>
            <a:pPr algn="l"/>
            <a:r>
              <a:rPr lang="en-US"/>
              <a:t> </a:t>
            </a:r>
          </a:p>
          <a:p>
            <a:pPr algn="l"/>
            <a:endParaRPr lang="en-US"/>
          </a:p>
        </p:txBody>
      </p:sp>
      <p:sp>
        <p:nvSpPr>
          <p:cNvPr id="13" name="Rectangle 12">
            <a:extLst>
              <a:ext uri="{FF2B5EF4-FFF2-40B4-BE49-F238E27FC236}">
                <a16:creationId xmlns:a16="http://schemas.microsoft.com/office/drawing/2014/main" id="{0A22D114-11B7-46ED-94A9-18DC1C977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3CAF2440-0F2D-4A3F-BDB6-DA3DCBFBD0ED}"/>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1454" r="-1" b="769"/>
          <a:stretch/>
        </p:blipFill>
        <p:spPr>
          <a:xfrm>
            <a:off x="5120640" y="1438360"/>
            <a:ext cx="5676236" cy="3835314"/>
          </a:xfrm>
          <a:prstGeom prst="rect">
            <a:avLst/>
          </a:prstGeom>
        </p:spPr>
      </p:pic>
    </p:spTree>
    <p:extLst>
      <p:ext uri="{BB962C8B-B14F-4D97-AF65-F5344CB8AC3E}">
        <p14:creationId xmlns:p14="http://schemas.microsoft.com/office/powerpoint/2010/main" val="167909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lipart&#10;&#10;Description generated with high confidence">
            <a:extLst>
              <a:ext uri="{FF2B5EF4-FFF2-40B4-BE49-F238E27FC236}">
                <a16:creationId xmlns:a16="http://schemas.microsoft.com/office/drawing/2014/main" id="{6B6BB586-A675-44C8-AB75-344206473A8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60487" y="1399381"/>
            <a:ext cx="9471025" cy="4059237"/>
          </a:xfrm>
        </p:spPr>
      </p:pic>
    </p:spTree>
    <p:extLst>
      <p:ext uri="{BB962C8B-B14F-4D97-AF65-F5344CB8AC3E}">
        <p14:creationId xmlns:p14="http://schemas.microsoft.com/office/powerpoint/2010/main" val="2181610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FA29-E290-45B3-B36E-132130426606}"/>
              </a:ext>
            </a:extLst>
          </p:cNvPr>
          <p:cNvSpPr>
            <a:spLocks noGrp="1"/>
          </p:cNvSpPr>
          <p:nvPr>
            <p:ph type="title"/>
          </p:nvPr>
        </p:nvSpPr>
        <p:spPr>
          <a:xfrm>
            <a:off x="6735899" y="643467"/>
            <a:ext cx="4812636" cy="4939185"/>
          </a:xfrm>
        </p:spPr>
        <p:txBody>
          <a:bodyPr vert="horz" lIns="91440" tIns="45720" rIns="91440" bIns="45720" rtlCol="0" anchor="ctr">
            <a:normAutofit/>
          </a:bodyPr>
          <a:lstStyle/>
          <a:p>
            <a:pPr algn="l"/>
            <a:r>
              <a:rPr lang="en-US" sz="5400"/>
              <a:t>How to access your test records</a:t>
            </a:r>
          </a:p>
        </p:txBody>
      </p:sp>
      <p:sp>
        <p:nvSpPr>
          <p:cNvPr id="7" name="Rectangle 6">
            <a:extLst>
              <a:ext uri="{FF2B5EF4-FFF2-40B4-BE49-F238E27FC236}">
                <a16:creationId xmlns:a16="http://schemas.microsoft.com/office/drawing/2014/main" id="{4AF66284-D84D-4DA6-B4CD-DE99CE708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Rectangle 8">
            <a:extLst>
              <a:ext uri="{FF2B5EF4-FFF2-40B4-BE49-F238E27FC236}">
                <a16:creationId xmlns:a16="http://schemas.microsoft.com/office/drawing/2014/main" id="{D7342DFD-5FF3-4D14-B946-EE46F4D4F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77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257" y="97536"/>
            <a:ext cx="6777806" cy="5634035"/>
          </a:xfrm>
        </p:spPr>
        <p:txBody>
          <a:bodyPr vert="horz" lIns="91440" tIns="45720" rIns="91440" bIns="45720" rtlCol="0" anchor="b">
            <a:normAutofit/>
          </a:bodyPr>
          <a:lstStyle/>
          <a:p>
            <a:pPr lvl="0" eaLnBrk="0" fontAlgn="base" hangingPunct="0">
              <a:lnSpc>
                <a:spcPct val="100000"/>
              </a:lnSpc>
              <a:spcAft>
                <a:spcPct val="0"/>
              </a:spcAft>
            </a:pPr>
            <a:r>
              <a:rPr lang="en-US" sz="3100" dirty="0"/>
              <a:t>Welcome</a:t>
            </a:r>
            <a:br>
              <a:rPr lang="en-US" sz="3100" dirty="0"/>
            </a:br>
            <a:r>
              <a:rPr lang="en-US" sz="3100" dirty="0"/>
              <a:t>Kris MacPhee</a:t>
            </a:r>
            <a:br>
              <a:rPr lang="en-US" sz="3100" dirty="0"/>
            </a:br>
            <a:br>
              <a:rPr lang="en-US" sz="3100" dirty="0"/>
            </a:br>
            <a:r>
              <a:rPr lang="en-US" altLang="en-US" sz="2000" dirty="0">
                <a:latin typeface="Arial" panose="020B0604020202020204" pitchFamily="34" charset="0"/>
              </a:rPr>
              <a:t>Master of Sport Science with a Coaching Major from the   US Sports Academy </a:t>
            </a:r>
            <a:br>
              <a:rPr lang="en-US" altLang="en-US" sz="2000" dirty="0">
                <a:latin typeface="Arial" panose="020B0604020202020204" pitchFamily="34" charset="0"/>
              </a:rPr>
            </a:br>
            <a:r>
              <a:rPr lang="en-US" altLang="en-US" sz="2000" dirty="0">
                <a:latin typeface="Arial" panose="020B0604020202020204" pitchFamily="34" charset="0"/>
              </a:rPr>
              <a:t>BA-UPEI </a:t>
            </a:r>
            <a:br>
              <a:rPr lang="en-US" altLang="en-US" sz="2000" dirty="0">
                <a:latin typeface="Arial" panose="020B0604020202020204" pitchFamily="34" charset="0"/>
              </a:rPr>
            </a:br>
            <a:r>
              <a:rPr lang="en-US" altLang="en-US" sz="2000" dirty="0">
                <a:latin typeface="Arial" panose="020B0604020202020204" pitchFamily="34" charset="0"/>
              </a:rPr>
              <a:t>Certified Functional Strength Coach </a:t>
            </a:r>
            <a:br>
              <a:rPr lang="en-US" altLang="en-US" sz="2000" dirty="0">
                <a:latin typeface="Arial" panose="020B0604020202020204" pitchFamily="34" charset="0"/>
              </a:rPr>
            </a:br>
            <a:r>
              <a:rPr lang="en-US" altLang="en-US" sz="2000" dirty="0">
                <a:latin typeface="Arial" panose="020B0604020202020204" pitchFamily="34" charset="0"/>
              </a:rPr>
              <a:t>Certified Personal Trainer- </a:t>
            </a:r>
            <a:r>
              <a:rPr lang="en-US" altLang="en-US" sz="2000" dirty="0" err="1">
                <a:latin typeface="Arial" panose="020B0604020202020204" pitchFamily="34" charset="0"/>
              </a:rPr>
              <a:t>CanFitPro</a:t>
            </a:r>
            <a:r>
              <a:rPr lang="en-US" altLang="en-US" sz="2000" dirty="0">
                <a:latin typeface="Arial" panose="020B0604020202020204" pitchFamily="34" charset="0"/>
              </a:rPr>
              <a:t> </a:t>
            </a:r>
            <a:br>
              <a:rPr lang="en-US" altLang="en-US" sz="2000" dirty="0">
                <a:latin typeface="Arial" panose="020B0604020202020204" pitchFamily="34" charset="0"/>
              </a:rPr>
            </a:br>
            <a:r>
              <a:rPr lang="en-US" altLang="en-US" sz="2000" dirty="0">
                <a:latin typeface="Arial" panose="020B0604020202020204" pitchFamily="34" charset="0"/>
              </a:rPr>
              <a:t>Certified Sports Conditioning Specialist- IFPA (International Fitness Professional Association) </a:t>
            </a:r>
            <a:br>
              <a:rPr lang="en-US" altLang="en-US" sz="2000" dirty="0">
                <a:latin typeface="Arial" panose="020B0604020202020204" pitchFamily="34" charset="0"/>
              </a:rPr>
            </a:br>
            <a:r>
              <a:rPr lang="en-US" altLang="en-US" sz="2000" dirty="0">
                <a:latin typeface="Arial" panose="020B0604020202020204" pitchFamily="34" charset="0"/>
              </a:rPr>
              <a:t>                                                             </a:t>
            </a:r>
            <a:br>
              <a:rPr lang="en-US" sz="3100" dirty="0"/>
            </a:br>
            <a:endParaRPr lang="en-US" sz="3100" dirty="0"/>
          </a:p>
        </p:txBody>
      </p:sp>
      <p:sp>
        <p:nvSpPr>
          <p:cNvPr id="3" name="Text Placeholder 2"/>
          <p:cNvSpPr>
            <a:spLocks noGrp="1"/>
          </p:cNvSpPr>
          <p:nvPr>
            <p:ph type="body" idx="1"/>
          </p:nvPr>
        </p:nvSpPr>
        <p:spPr>
          <a:xfrm>
            <a:off x="7782910" y="5731571"/>
            <a:ext cx="4330262" cy="683284"/>
          </a:xfrm>
        </p:spPr>
        <p:txBody>
          <a:bodyPr vert="horz" lIns="91440" tIns="45720" rIns="91440" bIns="45720" rtlCol="0">
            <a:normAutofit/>
          </a:bodyPr>
          <a:lstStyle/>
          <a:p>
            <a:pPr algn="ctr"/>
            <a:r>
              <a:rPr lang="en-US" sz="2000" dirty="0">
                <a:solidFill>
                  <a:schemeClr val="tx1"/>
                </a:solidFill>
              </a:rPr>
              <a:t>Off Ice Fitness Assessor</a:t>
            </a:r>
          </a:p>
        </p:txBody>
      </p:sp>
      <p:pic>
        <p:nvPicPr>
          <p:cNvPr id="6" name="Picture 5">
            <a:extLst>
              <a:ext uri="{FF2B5EF4-FFF2-40B4-BE49-F238E27FC236}">
                <a16:creationId xmlns:a16="http://schemas.microsoft.com/office/drawing/2014/main" id="{6B52F155-4B78-41AB-A18F-16DEAB30F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5" y="0"/>
            <a:ext cx="4572000" cy="6858000"/>
          </a:xfrm>
          <a:prstGeom prst="rect">
            <a:avLst/>
          </a:prstGeom>
        </p:spPr>
      </p:pic>
    </p:spTree>
    <p:extLst>
      <p:ext uri="{BB962C8B-B14F-4D97-AF65-F5344CB8AC3E}">
        <p14:creationId xmlns:p14="http://schemas.microsoft.com/office/powerpoint/2010/main" val="53487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4F226C-082A-4693-897A-4BA9C64E3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B963-60BD-49D1-B8C1-A8F2E4133816}"/>
              </a:ext>
            </a:extLst>
          </p:cNvPr>
          <p:cNvSpPr>
            <a:spLocks noGrp="1"/>
          </p:cNvSpPr>
          <p:nvPr>
            <p:ph type="title"/>
          </p:nvPr>
        </p:nvSpPr>
        <p:spPr>
          <a:xfrm>
            <a:off x="5334230" y="1233378"/>
            <a:ext cx="5897649" cy="2364964"/>
          </a:xfrm>
        </p:spPr>
        <p:txBody>
          <a:bodyPr vert="horz" lIns="91440" tIns="45720" rIns="91440" bIns="45720" rtlCol="0" anchor="b">
            <a:normAutofit/>
          </a:bodyPr>
          <a:lstStyle/>
          <a:p>
            <a:r>
              <a:rPr lang="en-US" sz="5400" dirty="0">
                <a:solidFill>
                  <a:srgbClr val="DADADA"/>
                </a:solidFill>
              </a:rPr>
              <a:t>Jumpstart </a:t>
            </a:r>
            <a:r>
              <a:rPr lang="en-US" sz="5400" dirty="0" err="1">
                <a:solidFill>
                  <a:srgbClr val="DADADA"/>
                </a:solidFill>
              </a:rPr>
              <a:t>STARskaters</a:t>
            </a:r>
            <a:endParaRPr lang="en-US" sz="5400" dirty="0">
              <a:solidFill>
                <a:srgbClr val="DADADA"/>
              </a:solidFill>
            </a:endParaRPr>
          </a:p>
        </p:txBody>
      </p:sp>
      <p:sp>
        <p:nvSpPr>
          <p:cNvPr id="3" name="Text Placeholder 2">
            <a:extLst>
              <a:ext uri="{FF2B5EF4-FFF2-40B4-BE49-F238E27FC236}">
                <a16:creationId xmlns:a16="http://schemas.microsoft.com/office/drawing/2014/main" id="{3ECA796F-8AEB-4F8A-91A6-2452DFF0231C}"/>
              </a:ext>
            </a:extLst>
          </p:cNvPr>
          <p:cNvSpPr>
            <a:spLocks noGrp="1"/>
          </p:cNvSpPr>
          <p:nvPr>
            <p:ph type="body" idx="1"/>
          </p:nvPr>
        </p:nvSpPr>
        <p:spPr>
          <a:xfrm>
            <a:off x="5367608" y="3598339"/>
            <a:ext cx="5864271" cy="2364964"/>
          </a:xfrm>
        </p:spPr>
        <p:txBody>
          <a:bodyPr vert="horz" lIns="91440" tIns="45720" rIns="91440" bIns="45720" rtlCol="0" anchor="t">
            <a:normAutofit/>
          </a:bodyPr>
          <a:lstStyle/>
          <a:p>
            <a:pPr>
              <a:lnSpc>
                <a:spcPct val="90000"/>
              </a:lnSpc>
            </a:pPr>
            <a:r>
              <a:rPr lang="en-US" sz="1700" dirty="0">
                <a:ln>
                  <a:solidFill>
                    <a:srgbClr val="404040">
                      <a:alpha val="10000"/>
                    </a:srgbClr>
                  </a:solidFill>
                </a:ln>
                <a:solidFill>
                  <a:srgbClr val="DADADA"/>
                </a:solidFill>
              </a:rPr>
              <a:t>Fast Track for Figure Skating</a:t>
            </a:r>
          </a:p>
          <a:p>
            <a:pPr>
              <a:lnSpc>
                <a:spcPct val="90000"/>
              </a:lnSpc>
            </a:pPr>
            <a:r>
              <a:rPr lang="en-US" sz="1700" dirty="0">
                <a:ln>
                  <a:solidFill>
                    <a:srgbClr val="404040">
                      <a:alpha val="10000"/>
                    </a:srgbClr>
                  </a:solidFill>
                </a:ln>
                <a:solidFill>
                  <a:srgbClr val="DADADA"/>
                </a:solidFill>
              </a:rPr>
              <a:t>All group lesson format</a:t>
            </a:r>
          </a:p>
          <a:p>
            <a:pPr>
              <a:lnSpc>
                <a:spcPct val="90000"/>
              </a:lnSpc>
            </a:pPr>
            <a:r>
              <a:rPr lang="en-US" sz="1700" dirty="0">
                <a:ln>
                  <a:solidFill>
                    <a:srgbClr val="404040">
                      <a:alpha val="10000"/>
                    </a:srgbClr>
                  </a:solidFill>
                </a:ln>
                <a:solidFill>
                  <a:srgbClr val="DADADA"/>
                </a:solidFill>
              </a:rPr>
              <a:t>Private lessons may be requested</a:t>
            </a:r>
          </a:p>
          <a:p>
            <a:pPr>
              <a:lnSpc>
                <a:spcPct val="90000"/>
              </a:lnSpc>
            </a:pPr>
            <a:r>
              <a:rPr lang="en-US" sz="1700" dirty="0">
                <a:ln>
                  <a:solidFill>
                    <a:srgbClr val="404040">
                      <a:alpha val="10000"/>
                    </a:srgbClr>
                  </a:solidFill>
                </a:ln>
                <a:solidFill>
                  <a:srgbClr val="FF0000"/>
                </a:solidFill>
              </a:rPr>
              <a:t>NEW - One session is with Advanced </a:t>
            </a:r>
            <a:r>
              <a:rPr lang="en-US" sz="1700" dirty="0" err="1">
                <a:ln>
                  <a:solidFill>
                    <a:srgbClr val="404040">
                      <a:alpha val="10000"/>
                    </a:srgbClr>
                  </a:solidFill>
                </a:ln>
                <a:solidFill>
                  <a:srgbClr val="FF0000"/>
                </a:solidFill>
              </a:rPr>
              <a:t>Canskate</a:t>
            </a:r>
            <a:r>
              <a:rPr lang="en-US" sz="1700" dirty="0">
                <a:ln>
                  <a:solidFill>
                    <a:srgbClr val="404040">
                      <a:alpha val="10000"/>
                    </a:srgbClr>
                  </a:solidFill>
                </a:ln>
                <a:solidFill>
                  <a:srgbClr val="FF0000"/>
                </a:solidFill>
              </a:rPr>
              <a:t> where </a:t>
            </a:r>
            <a:r>
              <a:rPr lang="en-US" sz="1700" dirty="0" err="1">
                <a:ln>
                  <a:solidFill>
                    <a:srgbClr val="404040">
                      <a:alpha val="10000"/>
                    </a:srgbClr>
                  </a:solidFill>
                </a:ln>
                <a:solidFill>
                  <a:srgbClr val="FF0000"/>
                </a:solidFill>
              </a:rPr>
              <a:t>Canskate</a:t>
            </a:r>
            <a:r>
              <a:rPr lang="en-US" sz="1700" dirty="0">
                <a:ln>
                  <a:solidFill>
                    <a:srgbClr val="404040">
                      <a:alpha val="10000"/>
                    </a:srgbClr>
                  </a:solidFill>
                </a:ln>
                <a:solidFill>
                  <a:srgbClr val="FF0000"/>
                </a:solidFill>
              </a:rPr>
              <a:t> badges are completed</a:t>
            </a:r>
          </a:p>
          <a:p>
            <a:pPr>
              <a:lnSpc>
                <a:spcPct val="90000"/>
              </a:lnSpc>
            </a:pPr>
            <a:r>
              <a:rPr lang="en-US" sz="1700" dirty="0">
                <a:ln>
                  <a:solidFill>
                    <a:srgbClr val="404040">
                      <a:alpha val="10000"/>
                    </a:srgbClr>
                  </a:solidFill>
                </a:ln>
                <a:solidFill>
                  <a:srgbClr val="FF0000"/>
                </a:solidFill>
              </a:rPr>
              <a:t>NEW - Special Events with all </a:t>
            </a:r>
            <a:r>
              <a:rPr lang="en-US" sz="1700" dirty="0" err="1">
                <a:ln>
                  <a:solidFill>
                    <a:srgbClr val="404040">
                      <a:alpha val="10000"/>
                    </a:srgbClr>
                  </a:solidFill>
                </a:ln>
                <a:solidFill>
                  <a:srgbClr val="FF0000"/>
                </a:solidFill>
              </a:rPr>
              <a:t>STARskaters</a:t>
            </a:r>
            <a:endParaRPr lang="en-US" sz="1700" dirty="0">
              <a:ln>
                <a:solidFill>
                  <a:srgbClr val="404040">
                    <a:alpha val="10000"/>
                  </a:srgbClr>
                </a:solidFill>
              </a:ln>
              <a:solidFill>
                <a:srgbClr val="FF0000"/>
              </a:solidFill>
            </a:endParaRPr>
          </a:p>
          <a:p>
            <a:pPr>
              <a:lnSpc>
                <a:spcPct val="90000"/>
              </a:lnSpc>
            </a:pPr>
            <a:r>
              <a:rPr lang="en-US" sz="1700" dirty="0">
                <a:ln>
                  <a:solidFill>
                    <a:srgbClr val="404040">
                      <a:alpha val="10000"/>
                    </a:srgbClr>
                  </a:solidFill>
                </a:ln>
                <a:solidFill>
                  <a:srgbClr val="FF0000"/>
                </a:solidFill>
              </a:rPr>
              <a:t>NEW - *Eligible for Synchro Team</a:t>
            </a:r>
          </a:p>
        </p:txBody>
      </p:sp>
      <p:sp>
        <p:nvSpPr>
          <p:cNvPr id="12" name="Rectangle 11">
            <a:extLst>
              <a:ext uri="{FF2B5EF4-FFF2-40B4-BE49-F238E27FC236}">
                <a16:creationId xmlns:a16="http://schemas.microsoft.com/office/drawing/2014/main" id="{835C1724-035A-4285-8A33-FFBF7CCE0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5" y="965196"/>
            <a:ext cx="3685394" cy="4781641"/>
          </a:xfrm>
          <a:prstGeom prst="rect">
            <a:avLst/>
          </a:prstGeom>
          <a:solidFill>
            <a:schemeClr val="bg1"/>
          </a:solidFill>
          <a:ln w="190500">
            <a:solidFill>
              <a:srgbClr val="FFFFFF">
                <a:alpha val="666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id="{28B3AAA7-C2B2-4A22-A8EF-F7778351DF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0490" y="1938506"/>
            <a:ext cx="2835022" cy="2835022"/>
          </a:xfrm>
          <a:prstGeom prst="rect">
            <a:avLst/>
          </a:prstGeom>
        </p:spPr>
      </p:pic>
    </p:spTree>
    <p:extLst>
      <p:ext uri="{BB962C8B-B14F-4D97-AF65-F5344CB8AC3E}">
        <p14:creationId xmlns:p14="http://schemas.microsoft.com/office/powerpoint/2010/main" val="78079753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61C6-1476-46F1-8B10-28D7D3DC56A7}"/>
              </a:ext>
            </a:extLst>
          </p:cNvPr>
          <p:cNvSpPr>
            <a:spLocks noGrp="1"/>
          </p:cNvSpPr>
          <p:nvPr>
            <p:ph type="title"/>
          </p:nvPr>
        </p:nvSpPr>
        <p:spPr>
          <a:xfrm>
            <a:off x="5369441" y="1233378"/>
            <a:ext cx="5441285" cy="2364964"/>
          </a:xfrm>
        </p:spPr>
        <p:txBody>
          <a:bodyPr vert="horz" lIns="91440" tIns="45720" rIns="91440" bIns="45720" rtlCol="0" anchor="b">
            <a:normAutofit/>
          </a:bodyPr>
          <a:lstStyle/>
          <a:p>
            <a:r>
              <a:rPr lang="en-US" sz="5400"/>
              <a:t>Junior STARskaters</a:t>
            </a:r>
          </a:p>
        </p:txBody>
      </p:sp>
      <p:sp>
        <p:nvSpPr>
          <p:cNvPr id="3" name="Text Placeholder 2">
            <a:extLst>
              <a:ext uri="{FF2B5EF4-FFF2-40B4-BE49-F238E27FC236}">
                <a16:creationId xmlns:a16="http://schemas.microsoft.com/office/drawing/2014/main" id="{B99504C6-F433-4179-843A-853C7F9D2CC6}"/>
              </a:ext>
            </a:extLst>
          </p:cNvPr>
          <p:cNvSpPr>
            <a:spLocks noGrp="1"/>
          </p:cNvSpPr>
          <p:nvPr>
            <p:ph type="body" idx="1"/>
          </p:nvPr>
        </p:nvSpPr>
        <p:spPr>
          <a:xfrm>
            <a:off x="5369440" y="3598339"/>
            <a:ext cx="5895967" cy="2119709"/>
          </a:xfrm>
        </p:spPr>
        <p:txBody>
          <a:bodyPr vert="horz" lIns="91440" tIns="45720" rIns="91440" bIns="45720" rtlCol="0" anchor="t">
            <a:normAutofit/>
          </a:bodyPr>
          <a:lstStyle/>
          <a:p>
            <a:pPr>
              <a:lnSpc>
                <a:spcPct val="90000"/>
              </a:lnSpc>
            </a:pPr>
            <a:r>
              <a:rPr lang="en-US" sz="1400" dirty="0"/>
              <a:t>Skaters are promoted to Juniors on the recommendation of Club Coaches and have completed Stage 6 of </a:t>
            </a:r>
            <a:r>
              <a:rPr lang="en-US" sz="1400" dirty="0" err="1"/>
              <a:t>Canskate</a:t>
            </a:r>
            <a:endParaRPr lang="en-US" sz="1400" dirty="0"/>
          </a:p>
          <a:p>
            <a:pPr>
              <a:lnSpc>
                <a:spcPct val="90000"/>
              </a:lnSpc>
            </a:pPr>
            <a:r>
              <a:rPr lang="en-US" sz="1400" dirty="0"/>
              <a:t>Over 50% of skating times are in Group Format</a:t>
            </a:r>
          </a:p>
          <a:p>
            <a:pPr>
              <a:lnSpc>
                <a:spcPct val="90000"/>
              </a:lnSpc>
            </a:pPr>
            <a:r>
              <a:rPr lang="en-US" sz="1400" dirty="0"/>
              <a:t>Private lessons are encouraged though not mandatory</a:t>
            </a:r>
          </a:p>
          <a:p>
            <a:pPr>
              <a:lnSpc>
                <a:spcPct val="90000"/>
              </a:lnSpc>
            </a:pPr>
            <a:r>
              <a:rPr lang="en-US" sz="1400" dirty="0"/>
              <a:t>Assessments are provided by Group Coach and/or Private lesson Coach</a:t>
            </a:r>
          </a:p>
          <a:p>
            <a:pPr>
              <a:lnSpc>
                <a:spcPct val="90000"/>
              </a:lnSpc>
            </a:pPr>
            <a:r>
              <a:rPr lang="en-US" sz="1400" dirty="0">
                <a:solidFill>
                  <a:srgbClr val="FF0000"/>
                </a:solidFill>
              </a:rPr>
              <a:t>NEW - Special Events  with all </a:t>
            </a:r>
            <a:r>
              <a:rPr lang="en-US" sz="1400" dirty="0" err="1">
                <a:solidFill>
                  <a:srgbClr val="FF0000"/>
                </a:solidFill>
              </a:rPr>
              <a:t>STARskaters</a:t>
            </a:r>
            <a:endParaRPr lang="en-US" sz="1400" dirty="0">
              <a:solidFill>
                <a:srgbClr val="FF0000"/>
              </a:solidFill>
            </a:endParaRPr>
          </a:p>
          <a:p>
            <a:pPr>
              <a:lnSpc>
                <a:spcPct val="90000"/>
              </a:lnSpc>
            </a:pPr>
            <a:r>
              <a:rPr lang="en-US" sz="1400" dirty="0">
                <a:solidFill>
                  <a:srgbClr val="FF0000"/>
                </a:solidFill>
              </a:rPr>
              <a:t>NEW - *Eligible for Synchro Team</a:t>
            </a:r>
          </a:p>
          <a:p>
            <a:pPr>
              <a:lnSpc>
                <a:spcPct val="90000"/>
              </a:lnSpc>
            </a:pPr>
            <a:endParaRPr lang="en-US" sz="1100" dirty="0"/>
          </a:p>
          <a:p>
            <a:pPr>
              <a:lnSpc>
                <a:spcPct val="90000"/>
              </a:lnSpc>
            </a:pPr>
            <a:endParaRPr lang="en-US" sz="1100" dirty="0"/>
          </a:p>
          <a:p>
            <a:pPr>
              <a:lnSpc>
                <a:spcPct val="90000"/>
              </a:lnSpc>
            </a:pPr>
            <a:endParaRPr lang="en-US" sz="1100" dirty="0"/>
          </a:p>
        </p:txBody>
      </p:sp>
      <p:pic>
        <p:nvPicPr>
          <p:cNvPr id="10" name="Picture 9">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7" name="Graphic 6" descr="Checkmark">
            <a:extLst>
              <a:ext uri="{FF2B5EF4-FFF2-40B4-BE49-F238E27FC236}">
                <a16:creationId xmlns:a16="http://schemas.microsoft.com/office/drawing/2014/main" id="{43813297-BEDF-4551-98BB-4C1C8C6C5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339" y="1427660"/>
            <a:ext cx="3551912" cy="3551912"/>
          </a:xfrm>
          <a:prstGeom prst="rect">
            <a:avLst/>
          </a:prstGeom>
        </p:spPr>
      </p:pic>
    </p:spTree>
    <p:extLst>
      <p:ext uri="{BB962C8B-B14F-4D97-AF65-F5344CB8AC3E}">
        <p14:creationId xmlns:p14="http://schemas.microsoft.com/office/powerpoint/2010/main" val="3651452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24F226C-082A-4693-897A-4BA9C64E3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E6891A-6472-4486-9CD6-D476055B1A6A}"/>
              </a:ext>
            </a:extLst>
          </p:cNvPr>
          <p:cNvSpPr>
            <a:spLocks noGrp="1"/>
          </p:cNvSpPr>
          <p:nvPr>
            <p:ph type="title"/>
          </p:nvPr>
        </p:nvSpPr>
        <p:spPr>
          <a:xfrm>
            <a:off x="5343736" y="894697"/>
            <a:ext cx="5897649" cy="2364964"/>
          </a:xfrm>
        </p:spPr>
        <p:txBody>
          <a:bodyPr vert="horz" lIns="91440" tIns="45720" rIns="91440" bIns="45720" rtlCol="0" anchor="b">
            <a:normAutofit/>
          </a:bodyPr>
          <a:lstStyle/>
          <a:p>
            <a:r>
              <a:rPr lang="en-US" sz="5400" dirty="0">
                <a:solidFill>
                  <a:srgbClr val="DADADA"/>
                </a:solidFill>
              </a:rPr>
              <a:t>Senior </a:t>
            </a:r>
            <a:r>
              <a:rPr lang="en-US" sz="5400" dirty="0" err="1">
                <a:solidFill>
                  <a:srgbClr val="DADADA"/>
                </a:solidFill>
              </a:rPr>
              <a:t>STARskaters</a:t>
            </a:r>
            <a:endParaRPr lang="en-US" sz="5400" dirty="0">
              <a:solidFill>
                <a:srgbClr val="DADADA"/>
              </a:solidFill>
            </a:endParaRPr>
          </a:p>
        </p:txBody>
      </p:sp>
      <p:sp>
        <p:nvSpPr>
          <p:cNvPr id="3" name="Text Placeholder 2">
            <a:extLst>
              <a:ext uri="{FF2B5EF4-FFF2-40B4-BE49-F238E27FC236}">
                <a16:creationId xmlns:a16="http://schemas.microsoft.com/office/drawing/2014/main" id="{34BE27F7-86FA-4196-82F3-B98754483F28}"/>
              </a:ext>
            </a:extLst>
          </p:cNvPr>
          <p:cNvSpPr>
            <a:spLocks noGrp="1"/>
          </p:cNvSpPr>
          <p:nvPr>
            <p:ph type="body" idx="1"/>
          </p:nvPr>
        </p:nvSpPr>
        <p:spPr>
          <a:xfrm>
            <a:off x="5367608" y="3429000"/>
            <a:ext cx="5864271" cy="2764535"/>
          </a:xfrm>
        </p:spPr>
        <p:txBody>
          <a:bodyPr vert="horz" lIns="91440" tIns="45720" rIns="91440" bIns="45720" rtlCol="0" anchor="t">
            <a:normAutofit fontScale="92500" lnSpcReduction="10000"/>
          </a:bodyPr>
          <a:lstStyle/>
          <a:p>
            <a:pPr>
              <a:lnSpc>
                <a:spcPct val="90000"/>
              </a:lnSpc>
            </a:pPr>
            <a:r>
              <a:rPr lang="en-US" sz="1600" dirty="0">
                <a:ln>
                  <a:solidFill>
                    <a:srgbClr val="404040">
                      <a:alpha val="10000"/>
                    </a:srgbClr>
                  </a:solidFill>
                </a:ln>
                <a:solidFill>
                  <a:srgbClr val="DADADA"/>
                </a:solidFill>
              </a:rPr>
              <a:t>Must have passed the complete STAR 2 Level and/or on recommendation of a Club Coach</a:t>
            </a:r>
          </a:p>
          <a:p>
            <a:pPr>
              <a:lnSpc>
                <a:spcPct val="90000"/>
              </a:lnSpc>
            </a:pPr>
            <a:r>
              <a:rPr lang="en-US" sz="1600" dirty="0">
                <a:ln>
                  <a:solidFill>
                    <a:srgbClr val="404040">
                      <a:alpha val="10000"/>
                    </a:srgbClr>
                  </a:solidFill>
                </a:ln>
                <a:solidFill>
                  <a:srgbClr val="FF0000"/>
                </a:solidFill>
              </a:rPr>
              <a:t>NEW – 50% Group Lesson time scheduled </a:t>
            </a:r>
          </a:p>
          <a:p>
            <a:pPr>
              <a:lnSpc>
                <a:spcPct val="90000"/>
              </a:lnSpc>
            </a:pPr>
            <a:r>
              <a:rPr lang="en-US" sz="1600" dirty="0">
                <a:ln>
                  <a:solidFill>
                    <a:srgbClr val="404040">
                      <a:alpha val="10000"/>
                    </a:srgbClr>
                  </a:solidFill>
                </a:ln>
                <a:solidFill>
                  <a:srgbClr val="DADADA"/>
                </a:solidFill>
              </a:rPr>
              <a:t>*skaters may opt out of jump/spin group lessons and practice independently</a:t>
            </a:r>
          </a:p>
          <a:p>
            <a:pPr>
              <a:lnSpc>
                <a:spcPct val="90000"/>
              </a:lnSpc>
            </a:pPr>
            <a:r>
              <a:rPr lang="en-US" sz="1600" dirty="0">
                <a:ln>
                  <a:solidFill>
                    <a:srgbClr val="404040">
                      <a:alpha val="10000"/>
                    </a:srgbClr>
                  </a:solidFill>
                </a:ln>
                <a:solidFill>
                  <a:srgbClr val="DADADA"/>
                </a:solidFill>
              </a:rPr>
              <a:t>Private Lessons are strongly encouraged and may take place during group time</a:t>
            </a:r>
          </a:p>
          <a:p>
            <a:pPr>
              <a:lnSpc>
                <a:spcPct val="90000"/>
              </a:lnSpc>
            </a:pPr>
            <a:r>
              <a:rPr lang="en-US" sz="1600" dirty="0">
                <a:ln>
                  <a:solidFill>
                    <a:srgbClr val="404040">
                      <a:alpha val="10000"/>
                    </a:srgbClr>
                  </a:solidFill>
                </a:ln>
                <a:solidFill>
                  <a:srgbClr val="DADADA"/>
                </a:solidFill>
              </a:rPr>
              <a:t>Skaters must secure a private coach for assessments &amp; creation of solos</a:t>
            </a:r>
          </a:p>
          <a:p>
            <a:pPr>
              <a:lnSpc>
                <a:spcPct val="90000"/>
              </a:lnSpc>
            </a:pPr>
            <a:r>
              <a:rPr lang="en-US" sz="1600" dirty="0">
                <a:ln>
                  <a:solidFill>
                    <a:srgbClr val="404040">
                      <a:alpha val="10000"/>
                    </a:srgbClr>
                  </a:solidFill>
                </a:ln>
                <a:solidFill>
                  <a:srgbClr val="FF0000"/>
                </a:solidFill>
              </a:rPr>
              <a:t>NEW – special events monthly “STAR Days”</a:t>
            </a:r>
          </a:p>
          <a:p>
            <a:pPr>
              <a:lnSpc>
                <a:spcPct val="90000"/>
              </a:lnSpc>
            </a:pPr>
            <a:endParaRPr lang="en-US" sz="1100" dirty="0">
              <a:ln>
                <a:solidFill>
                  <a:srgbClr val="404040">
                    <a:alpha val="10000"/>
                  </a:srgbClr>
                </a:solidFill>
              </a:ln>
              <a:solidFill>
                <a:srgbClr val="DADADA"/>
              </a:solidFill>
            </a:endParaRPr>
          </a:p>
        </p:txBody>
      </p:sp>
      <p:sp>
        <p:nvSpPr>
          <p:cNvPr id="27" name="Rectangle 26">
            <a:extLst>
              <a:ext uri="{FF2B5EF4-FFF2-40B4-BE49-F238E27FC236}">
                <a16:creationId xmlns:a16="http://schemas.microsoft.com/office/drawing/2014/main" id="{835C1724-035A-4285-8A33-FFBF7CCE0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5" y="965196"/>
            <a:ext cx="3685394" cy="4781641"/>
          </a:xfrm>
          <a:prstGeom prst="rect">
            <a:avLst/>
          </a:prstGeom>
          <a:solidFill>
            <a:schemeClr val="bg1"/>
          </a:solidFill>
          <a:ln w="190500">
            <a:solidFill>
              <a:srgbClr val="FFFFFF">
                <a:alpha val="666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generated with very high confidence">
            <a:extLst>
              <a:ext uri="{FF2B5EF4-FFF2-40B4-BE49-F238E27FC236}">
                <a16:creationId xmlns:a16="http://schemas.microsoft.com/office/drawing/2014/main" id="{7130DFFF-7075-4F3D-BD66-2BD2504003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1380490" y="1973944"/>
            <a:ext cx="2835022" cy="2764146"/>
          </a:xfrm>
          <a:prstGeom prst="rect">
            <a:avLst/>
          </a:prstGeom>
        </p:spPr>
      </p:pic>
    </p:spTree>
    <p:extLst>
      <p:ext uri="{BB962C8B-B14F-4D97-AF65-F5344CB8AC3E}">
        <p14:creationId xmlns:p14="http://schemas.microsoft.com/office/powerpoint/2010/main" val="218099732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24007E-BA57-41B2-8C6B-5E99927F2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CD75DFF-E96E-4A4F-929D-FAD9C8F942ED}"/>
              </a:ext>
            </a:extLst>
          </p:cNvPr>
          <p:cNvSpPr>
            <a:spLocks noGrp="1"/>
          </p:cNvSpPr>
          <p:nvPr>
            <p:ph type="ctrTitle"/>
          </p:nvPr>
        </p:nvSpPr>
        <p:spPr>
          <a:xfrm>
            <a:off x="799164" y="1197428"/>
            <a:ext cx="5955127" cy="4463144"/>
          </a:xfrm>
        </p:spPr>
        <p:txBody>
          <a:bodyPr anchor="ctr">
            <a:normAutofit/>
          </a:bodyPr>
          <a:lstStyle/>
          <a:p>
            <a:r>
              <a:rPr lang="en-CA" sz="4800" dirty="0"/>
              <a:t>Synchronized Skating</a:t>
            </a:r>
            <a:br>
              <a:rPr lang="en-CA" sz="4800" dirty="0"/>
            </a:br>
            <a:r>
              <a:rPr lang="en-CA" sz="4800" dirty="0"/>
              <a:t>returns to SPSC</a:t>
            </a:r>
            <a:br>
              <a:rPr lang="en-CA" sz="4800" dirty="0"/>
            </a:br>
            <a:r>
              <a:rPr lang="en-CA" sz="2000" dirty="0">
                <a:solidFill>
                  <a:srgbClr val="FF0000"/>
                </a:solidFill>
              </a:rPr>
              <a:t>NEW – Full Synchro Team Programming</a:t>
            </a:r>
          </a:p>
        </p:txBody>
      </p:sp>
      <p:sp>
        <p:nvSpPr>
          <p:cNvPr id="12" name="Rectangle 11">
            <a:extLst>
              <a:ext uri="{FF2B5EF4-FFF2-40B4-BE49-F238E27FC236}">
                <a16:creationId xmlns:a16="http://schemas.microsoft.com/office/drawing/2014/main" id="{255D0BF7-94F4-4437-A2B2-87BAFF86D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3215640"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EC4058C1-9876-4122-8EC8-0EFAB1AE4BFB}"/>
              </a:ext>
            </a:extLst>
          </p:cNvPr>
          <p:cNvSpPr>
            <a:spLocks noGrp="1"/>
          </p:cNvSpPr>
          <p:nvPr>
            <p:ph type="subTitle" idx="1"/>
          </p:nvPr>
        </p:nvSpPr>
        <p:spPr>
          <a:xfrm>
            <a:off x="7875189" y="1197428"/>
            <a:ext cx="2546747" cy="4463143"/>
          </a:xfrm>
        </p:spPr>
        <p:txBody>
          <a:bodyPr anchor="ctr">
            <a:normAutofit/>
          </a:bodyPr>
          <a:lstStyle/>
          <a:p>
            <a:pPr algn="l"/>
            <a:r>
              <a:rPr lang="en-CA" dirty="0">
                <a:solidFill>
                  <a:srgbClr val="FF0000"/>
                </a:solidFill>
              </a:rPr>
              <a:t>FREE for first two sessions</a:t>
            </a:r>
          </a:p>
          <a:p>
            <a:pPr algn="l"/>
            <a:r>
              <a:rPr lang="en-CA" dirty="0"/>
              <a:t>All </a:t>
            </a:r>
            <a:r>
              <a:rPr lang="en-CA" dirty="0" err="1"/>
              <a:t>STARskaters</a:t>
            </a:r>
            <a:r>
              <a:rPr lang="en-CA" dirty="0"/>
              <a:t> under the age of 15 as of July 1</a:t>
            </a:r>
            <a:r>
              <a:rPr lang="en-CA" baseline="30000" dirty="0"/>
              <a:t>st</a:t>
            </a:r>
            <a:r>
              <a:rPr lang="en-CA" dirty="0"/>
              <a:t> are encouraged to attend</a:t>
            </a:r>
          </a:p>
          <a:p>
            <a:pPr algn="l"/>
            <a:r>
              <a:rPr lang="en-CA" dirty="0">
                <a:solidFill>
                  <a:srgbClr val="FF0000"/>
                </a:solidFill>
              </a:rPr>
              <a:t>BENEFITS</a:t>
            </a:r>
          </a:p>
          <a:p>
            <a:pPr algn="l"/>
            <a:r>
              <a:rPr lang="en-CA" dirty="0">
                <a:solidFill>
                  <a:srgbClr val="FF0000"/>
                </a:solidFill>
              </a:rPr>
              <a:t>Added ice time for over all development</a:t>
            </a:r>
          </a:p>
          <a:p>
            <a:pPr algn="l"/>
            <a:r>
              <a:rPr lang="en-CA" dirty="0">
                <a:solidFill>
                  <a:srgbClr val="FF0000"/>
                </a:solidFill>
              </a:rPr>
              <a:t>Improve over all skating skills</a:t>
            </a:r>
          </a:p>
          <a:p>
            <a:pPr algn="l"/>
            <a:r>
              <a:rPr lang="en-CA" dirty="0">
                <a:solidFill>
                  <a:srgbClr val="FF0000"/>
                </a:solidFill>
              </a:rPr>
              <a:t>Team environment</a:t>
            </a:r>
          </a:p>
        </p:txBody>
      </p:sp>
      <p:sp>
        <p:nvSpPr>
          <p:cNvPr id="14" name="Rectangle 13">
            <a:extLst>
              <a:ext uri="{FF2B5EF4-FFF2-40B4-BE49-F238E27FC236}">
                <a16:creationId xmlns:a16="http://schemas.microsoft.com/office/drawing/2014/main" id="{DE118816-C01D-462E-B0B0-777C21EF6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accent1">
              <a:alpha val="9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84059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F9701F16-840D-4FEB-B65B-22F204FBA27B}"/>
              </a:ext>
            </a:extLst>
          </p:cNvPr>
          <p:cNvPicPr>
            <a:picLocks noChangeAspect="1"/>
          </p:cNvPicPr>
          <p:nvPr/>
        </p:nvPicPr>
        <p:blipFill rotWithShape="1">
          <a:blip r:embed="rId2">
            <a:alphaModFix amt="2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8187"/>
          <a:stretch/>
        </p:blipFill>
        <p:spPr>
          <a:xfrm>
            <a:off x="20" y="10"/>
            <a:ext cx="12191980" cy="6857990"/>
          </a:xfrm>
          <a:prstGeom prst="rect">
            <a:avLst/>
          </a:prstGeom>
        </p:spPr>
      </p:pic>
      <p:sp>
        <p:nvSpPr>
          <p:cNvPr id="2" name="Title 1">
            <a:extLst>
              <a:ext uri="{FF2B5EF4-FFF2-40B4-BE49-F238E27FC236}">
                <a16:creationId xmlns:a16="http://schemas.microsoft.com/office/drawing/2014/main" id="{11A0BF9B-3B75-4DA9-95C3-1958C781745B}"/>
              </a:ext>
            </a:extLst>
          </p:cNvPr>
          <p:cNvSpPr>
            <a:spLocks noGrp="1"/>
          </p:cNvSpPr>
          <p:nvPr>
            <p:ph type="title"/>
          </p:nvPr>
        </p:nvSpPr>
        <p:spPr>
          <a:xfrm>
            <a:off x="913795" y="609600"/>
            <a:ext cx="10353762" cy="970450"/>
          </a:xfrm>
        </p:spPr>
        <p:txBody>
          <a:bodyPr>
            <a:normAutofit/>
          </a:bodyPr>
          <a:lstStyle/>
          <a:p>
            <a:r>
              <a:rPr lang="en-CA" dirty="0">
                <a:solidFill>
                  <a:srgbClr val="FF0000"/>
                </a:solidFill>
              </a:rPr>
              <a:t>NEW - Holiday Ice Gala</a:t>
            </a:r>
          </a:p>
        </p:txBody>
      </p:sp>
      <p:sp>
        <p:nvSpPr>
          <p:cNvPr id="15" name="Content Placeholder 2">
            <a:extLst>
              <a:ext uri="{FF2B5EF4-FFF2-40B4-BE49-F238E27FC236}">
                <a16:creationId xmlns:a16="http://schemas.microsoft.com/office/drawing/2014/main" id="{344112C5-AA2C-448B-9B3C-B35A0FA9A462}"/>
              </a:ext>
            </a:extLst>
          </p:cNvPr>
          <p:cNvSpPr>
            <a:spLocks noGrp="1"/>
          </p:cNvSpPr>
          <p:nvPr>
            <p:ph idx="1"/>
          </p:nvPr>
        </p:nvSpPr>
        <p:spPr>
          <a:xfrm>
            <a:off x="913795" y="1732449"/>
            <a:ext cx="10353762" cy="4058751"/>
          </a:xfrm>
        </p:spPr>
        <p:txBody>
          <a:bodyPr anchor="ctr">
            <a:normAutofit/>
          </a:bodyPr>
          <a:lstStyle/>
          <a:p>
            <a:r>
              <a:rPr lang="en-CA"/>
              <a:t>Our Annual Ice Gala will take place in December this year</a:t>
            </a:r>
          </a:p>
          <a:p>
            <a:r>
              <a:rPr lang="en-CA"/>
              <a:t>We will alternate between December and March in future seasons</a:t>
            </a:r>
          </a:p>
          <a:p>
            <a:r>
              <a:rPr lang="en-CA"/>
              <a:t>Admission at the door will be for the food bank</a:t>
            </a:r>
          </a:p>
          <a:p>
            <a:pPr lvl="1"/>
            <a:r>
              <a:rPr lang="en-CA"/>
              <a:t>We will accept food donations or cash donations</a:t>
            </a:r>
          </a:p>
          <a:p>
            <a:pPr lvl="1"/>
            <a:r>
              <a:rPr lang="en-CA"/>
              <a:t>All treat sales on day of show will also go to the food bank</a:t>
            </a:r>
          </a:p>
          <a:p>
            <a:r>
              <a:rPr lang="en-CA"/>
              <a:t>To offset out costs the club will keep</a:t>
            </a:r>
          </a:p>
          <a:p>
            <a:pPr lvl="1"/>
            <a:r>
              <a:rPr lang="en-CA"/>
              <a:t>$5 registration fee</a:t>
            </a:r>
          </a:p>
          <a:p>
            <a:pPr lvl="1"/>
            <a:r>
              <a:rPr lang="en-CA"/>
              <a:t>50% of advertising secure for our program brochure; remaining 50% goes as a credit on the participants account towards future registrations.</a:t>
            </a:r>
          </a:p>
        </p:txBody>
      </p:sp>
      <p:sp>
        <p:nvSpPr>
          <p:cNvPr id="6" name="TextBox 5">
            <a:extLst>
              <a:ext uri="{FF2B5EF4-FFF2-40B4-BE49-F238E27FC236}">
                <a16:creationId xmlns:a16="http://schemas.microsoft.com/office/drawing/2014/main" id="{4C944494-6BD0-4F9C-A285-1D5E19EF0A8A}"/>
              </a:ext>
            </a:extLst>
          </p:cNvPr>
          <p:cNvSpPr txBox="1"/>
          <p:nvPr/>
        </p:nvSpPr>
        <p:spPr>
          <a:xfrm>
            <a:off x="9476193" y="6657945"/>
            <a:ext cx="271580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krukanidta.wordpress.com/clip-art/christmas-clipart/">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spTree>
    <p:extLst>
      <p:ext uri="{BB962C8B-B14F-4D97-AF65-F5344CB8AC3E}">
        <p14:creationId xmlns:p14="http://schemas.microsoft.com/office/powerpoint/2010/main" val="70143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3002" y="365125"/>
            <a:ext cx="10520702" cy="1325563"/>
          </a:xfrm>
        </p:spPr>
        <p:txBody>
          <a:bodyPr>
            <a:normAutofit/>
          </a:bodyPr>
          <a:lstStyle/>
          <a:p>
            <a:r>
              <a:rPr lang="en-CA" dirty="0"/>
              <a:t>What are your goals and expectations?</a:t>
            </a:r>
          </a:p>
        </p:txBody>
      </p:sp>
      <p:graphicFrame>
        <p:nvGraphicFramePr>
          <p:cNvPr id="14" name="Content Placeholder 7"/>
          <p:cNvGraphicFramePr>
            <a:graphicFrameLocks noGrp="1"/>
          </p:cNvGraphicFramePr>
          <p:nvPr>
            <p:ph idx="1"/>
            <p:extLst>
              <p:ext uri="{D42A27DB-BD31-4B8C-83A1-F6EECF244321}">
                <p14:modId xmlns:p14="http://schemas.microsoft.com/office/powerpoint/2010/main" val="1308734865"/>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713018"/>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566</TotalTime>
  <Words>699</Words>
  <Application>Microsoft Office PowerPoint</Application>
  <PresentationFormat>Widescreen</PresentationFormat>
  <Paragraphs>93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Calisto MT</vt:lpstr>
      <vt:lpstr>Gloucester MT Extra Condensed</vt:lpstr>
      <vt:lpstr>Trebuchet MS</vt:lpstr>
      <vt:lpstr>Wingdings 2</vt:lpstr>
      <vt:lpstr>Slate</vt:lpstr>
      <vt:lpstr>2018 3rd Annual  Motivational &amp; Education Days</vt:lpstr>
      <vt:lpstr>Welcome  Mary Liz Wiley</vt:lpstr>
      <vt:lpstr>Welcome Kris MacPhee  Master of Sport Science with a Coaching Major from the   US Sports Academy  BA-UPEI  Certified Functional Strength Coach  Certified Personal Trainer- CanFitPro  Certified Sports Conditioning Specialist- IFPA (International Fitness Professional Association)                                                                </vt:lpstr>
      <vt:lpstr>Jumpstart STARskaters</vt:lpstr>
      <vt:lpstr>Junior STARskaters</vt:lpstr>
      <vt:lpstr>Senior STARskaters</vt:lpstr>
      <vt:lpstr>Synchronized Skating returns to SPSC NEW – Full Synchro Team Programming</vt:lpstr>
      <vt:lpstr>NEW - Holiday Ice Gala</vt:lpstr>
      <vt:lpstr>What are your goals and expectations?</vt:lpstr>
      <vt:lpstr>Plan, Skate, Track</vt:lpstr>
      <vt:lpstr>STAR 1-5  STAR 6 – Gold Assessments</vt:lpstr>
      <vt:lpstr>Keep it Fun!</vt:lpstr>
      <vt:lpstr>PowerPoint Presentation</vt:lpstr>
      <vt:lpstr>Competitive Skating</vt:lpstr>
      <vt:lpstr>Competitive Age &amp; Test Requirements</vt:lpstr>
      <vt:lpstr>STARskate</vt:lpstr>
      <vt:lpstr>Club Designated Events for 2018-2019</vt:lpstr>
      <vt:lpstr>Ask Questions</vt:lpstr>
      <vt:lpstr>Communicate with your Coach</vt:lpstr>
      <vt:lpstr>PowerPoint Presentation</vt:lpstr>
      <vt:lpstr>How to access your test records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&amp; Education Days</dc:title>
  <dc:creator>user</dc:creator>
  <cp:lastModifiedBy>Laurie Godfrey</cp:lastModifiedBy>
  <cp:revision>57</cp:revision>
  <dcterms:created xsi:type="dcterms:W3CDTF">2016-09-20T00:08:15Z</dcterms:created>
  <dcterms:modified xsi:type="dcterms:W3CDTF">2018-10-04T06:04:01Z</dcterms:modified>
</cp:coreProperties>
</file>